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2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</p:sldIdLst>
  <p:sldSz cy="6858000" cx="9144000"/>
  <p:notesSz cx="6858000" cy="9144000"/>
  <p:embeddedFontLst>
    <p:embeddedFont>
      <p:font typeface="Libre Baskerville"/>
      <p:regular r:id="rId18"/>
      <p:bold r:id="rId19"/>
      <p:italic r:id="rId20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tableStyles.xml><?xml version="1.0" encoding="utf-8"?>
<a:tblStyleLst xmlns:a="http://schemas.openxmlformats.org/drawingml/2006/main" xmlns:r="http://schemas.openxmlformats.org/officeDocument/2006/relationships" def="{B640AB12-AD90-466C-B94A-EBCC3E29BCF7}">
  <a:tblStyle styleId="{B640AB12-AD90-466C-B94A-EBCC3E29BCF7}" styleName="Table_0">
    <a:wholeTbl>
      <a:tcTxStyle b="off" i="off">
        <a:font>
          <a:latin typeface="Century Schoolbook"/>
          <a:ea typeface="Century Schoolbook"/>
          <a:cs typeface="Century Schoolbook"/>
        </a:font>
        <a:schemeClr val="dk1"/>
      </a:tcTxStyle>
      <a:tcStyle>
        <a:tcBdr>
          <a:left>
            <a:ln cap="flat" cmpd="sng" w="12700">
              <a:solidFill>
                <a:schemeClr val="lt1"/>
              </a:solidFill>
              <a:prstDash val="solid"/>
              <a:round/>
              <a:headEnd len="med" w="med" type="none"/>
              <a:tailEnd len="med" w="med" type="none"/>
            </a:ln>
          </a:left>
          <a:right>
            <a:ln cap="flat" cmpd="sng" w="12700">
              <a:solidFill>
                <a:schemeClr val="lt1"/>
              </a:solidFill>
              <a:prstDash val="solid"/>
              <a:round/>
              <a:headEnd len="med" w="med" type="none"/>
              <a:tailEnd len="med" w="med" type="none"/>
            </a:ln>
          </a:right>
          <a:top>
            <a:ln cap="flat" cmpd="sng" w="12700">
              <a:solidFill>
                <a:schemeClr val="lt1"/>
              </a:solidFill>
              <a:prstDash val="solid"/>
              <a:round/>
              <a:headEnd len="med" w="med" type="none"/>
              <a:tailEnd len="med" w="med" type="none"/>
            </a:ln>
          </a:top>
          <a:bottom>
            <a:ln cap="flat" cmpd="sng" w="12700">
              <a:solidFill>
                <a:schemeClr val="lt1"/>
              </a:solidFill>
              <a:prstDash val="solid"/>
              <a:round/>
              <a:headEnd len="med" w="med" type="none"/>
              <a:tailEnd len="med" w="med" type="none"/>
            </a:ln>
          </a:bottom>
          <a:insideH>
            <a:ln cap="flat" cmpd="sng" w="12700">
              <a:solidFill>
                <a:schemeClr val="lt1"/>
              </a:solidFill>
              <a:prstDash val="solid"/>
              <a:round/>
              <a:headEnd len="med" w="med" type="none"/>
              <a:tailEnd len="med" w="med" type="none"/>
            </a:ln>
          </a:insideH>
          <a:insideV>
            <a:ln cap="flat" cmpd="sng" w="12700">
              <a:solidFill>
                <a:schemeClr val="lt1"/>
              </a:solidFill>
              <a:prstDash val="solid"/>
              <a:round/>
              <a:headEnd len="med" w="med" type="none"/>
              <a:tailEnd len="med" w="med" type="none"/>
            </a:ln>
          </a:insideV>
        </a:tcBdr>
        <a:fill>
          <a:solidFill>
            <a:srgbClr val="FFEDE7"/>
          </a:solidFill>
        </a:fill>
      </a:tcStyle>
    </a:wholeTbl>
    <a:band1H>
      <a:tcStyle>
        <a:fill>
          <a:solidFill>
            <a:srgbClr val="FFD8CC"/>
          </a:solidFill>
        </a:fill>
      </a:tcStyle>
    </a:band1H>
    <a:band1V>
      <a:tcStyle>
        <a:fill>
          <a:solidFill>
            <a:srgbClr val="FFD8CC"/>
          </a:solidFill>
        </a:fill>
      </a:tcStyle>
    </a:band1V>
    <a:lastCol>
      <a:tcTxStyle b="on" i="off">
        <a:font>
          <a:latin typeface="Century Schoolbook"/>
          <a:ea typeface="Century Schoolbook"/>
          <a:cs typeface="Century Schoolbook"/>
        </a:font>
        <a:schemeClr val="lt1"/>
      </a:tcTxStyle>
      <a:tcStyle>
        <a:fill>
          <a:solidFill>
            <a:schemeClr val="accent1"/>
          </a:solidFill>
        </a:fill>
      </a:tcStyle>
    </a:lastCol>
    <a:firstCol>
      <a:tcTxStyle b="on" i="off">
        <a:font>
          <a:latin typeface="Century Schoolbook"/>
          <a:ea typeface="Century Schoolbook"/>
          <a:cs typeface="Century Schoolbook"/>
        </a:font>
        <a:schemeClr val="lt1"/>
      </a:tcTxStyle>
      <a:tcStyle>
        <a:fill>
          <a:solidFill>
            <a:schemeClr val="accent1"/>
          </a:solidFill>
        </a:fill>
      </a:tcStyle>
    </a:firstCol>
    <a:lastRow>
      <a:tcTxStyle b="on" i="off">
        <a:font>
          <a:latin typeface="Century Schoolbook"/>
          <a:ea typeface="Century Schoolbook"/>
          <a:cs typeface="Century Schoolbook"/>
        </a:font>
        <a:schemeClr val="lt1"/>
      </a:tcTxStyle>
      <a:tcStyle>
        <a:tcBdr>
          <a:top>
            <a:ln cap="flat" cmpd="sng" w="38100">
              <a:solidFill>
                <a:schemeClr val="lt1"/>
              </a:solidFill>
              <a:prstDash val="solid"/>
              <a:round/>
              <a:headEnd len="med" w="med" type="none"/>
              <a:tailEnd len="med" w="med" type="none"/>
            </a:ln>
          </a:top>
        </a:tcBdr>
        <a:fill>
          <a:solidFill>
            <a:schemeClr val="accent1"/>
          </a:solidFill>
        </a:fill>
      </a:tcStyle>
    </a:lastRow>
    <a:firstRow>
      <a:tcTxStyle b="on" i="off">
        <a:font>
          <a:latin typeface="Century Schoolbook"/>
          <a:ea typeface="Century Schoolbook"/>
          <a:cs typeface="Century Schoolbook"/>
        </a:font>
        <a:schemeClr val="lt1"/>
      </a:tcTxStyle>
      <a:tcStyle>
        <a:tcBdr>
          <a:bottom>
            <a:ln cap="flat" cmpd="sng" w="38100">
              <a:solidFill>
                <a:schemeClr val="lt1"/>
              </a:solidFill>
              <a:prstDash val="solid"/>
              <a:round/>
              <a:headEnd len="med" w="med" type="none"/>
              <a:tailEnd len="med" w="med" type="none"/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LibreBaskerville-italic.fntdata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5" Type="http://schemas.openxmlformats.org/officeDocument/2006/relationships/notesMaster" Target="notesMasters/notesMaster1.xml"/><Relationship Id="rId19" Type="http://schemas.openxmlformats.org/officeDocument/2006/relationships/font" Target="fonts/LibreBaskerville-bold.fntdata"/><Relationship Id="rId6" Type="http://schemas.openxmlformats.org/officeDocument/2006/relationships/slide" Target="slides/slide1.xml"/><Relationship Id="rId18" Type="http://schemas.openxmlformats.org/officeDocument/2006/relationships/font" Target="fonts/LibreBaskerville-regular.fntdata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4" name="Shape 4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/>
          <a:lstStyle>
            <a:lvl1pPr lvl="0">
              <a:spcBef>
                <a:spcPts val="0"/>
              </a:spcBef>
              <a:buChar char="●"/>
              <a:defRPr sz="1100"/>
            </a:lvl1pPr>
            <a:lvl2pPr lvl="1">
              <a:spcBef>
                <a:spcPts val="0"/>
              </a:spcBef>
              <a:buChar char="○"/>
              <a:defRPr sz="1100"/>
            </a:lvl2pPr>
            <a:lvl3pPr lvl="2">
              <a:spcBef>
                <a:spcPts val="0"/>
              </a:spcBef>
              <a:buChar char="■"/>
              <a:defRPr sz="1100"/>
            </a:lvl3pPr>
            <a:lvl4pPr lvl="3">
              <a:spcBef>
                <a:spcPts val="0"/>
              </a:spcBef>
              <a:buChar char="●"/>
              <a:defRPr sz="1100"/>
            </a:lvl4pPr>
            <a:lvl5pPr lvl="4">
              <a:spcBef>
                <a:spcPts val="0"/>
              </a:spcBef>
              <a:buChar char="○"/>
              <a:defRPr sz="1100"/>
            </a:lvl5pPr>
            <a:lvl6pPr lvl="5">
              <a:spcBef>
                <a:spcPts val="0"/>
              </a:spcBef>
              <a:buChar char="■"/>
              <a:defRPr sz="1100"/>
            </a:lvl6pPr>
            <a:lvl7pPr lvl="6">
              <a:spcBef>
                <a:spcPts val="0"/>
              </a:spcBef>
              <a:buChar char="●"/>
              <a:defRPr sz="1100"/>
            </a:lvl7pPr>
            <a:lvl8pPr lvl="7">
              <a:spcBef>
                <a:spcPts val="0"/>
              </a:spcBef>
              <a:buChar char="○"/>
              <a:defRPr sz="1100"/>
            </a:lvl8pPr>
            <a:lvl9pPr lvl="8">
              <a:spcBef>
                <a:spcPts val="0"/>
              </a:spcBef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Shape 133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34" name="Shape 134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87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Shape 188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9" name="Shape 189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93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Shape 19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95" name="Shape 195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99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Shape 200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01" name="Shape 201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Shape 139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0" name="Shape 140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44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Shape 145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46" name="Shape 146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50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Shape 151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2" name="Shape 152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56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Shape 157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8" name="Shape 158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62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Shape 163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64" name="Shape 164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69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Shape 170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1" name="Shape 171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75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Shape 176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77" name="Shape 177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8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Shape 182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3" name="Shape 183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Sp="0" type="title">
  <p:cSld name="Title Slide">
    <p:bg>
      <p:bgPr>
        <a:solidFill>
          <a:schemeClr val="lt1"/>
        </a:solidFill>
      </p:bgPr>
    </p:bg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hape 18"/>
          <p:cNvSpPr txBox="1"/>
          <p:nvPr>
            <p:ph type="ctrTitle"/>
          </p:nvPr>
        </p:nvSpPr>
        <p:spPr>
          <a:xfrm>
            <a:off x="2286000" y="3124200"/>
            <a:ext cx="6172199" cy="1894361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wrap="square" tIns="91425"/>
          <a:lstStyle>
            <a:lvl1pPr indent="0" lvl="0" marL="0" marR="0" rtl="0" algn="l">
              <a:spcBef>
                <a:spcPts val="0"/>
              </a:spcBef>
              <a:buClr>
                <a:schemeClr val="dk2"/>
              </a:buClr>
              <a:buFont typeface="Libre Baskerville"/>
              <a:buNone/>
              <a:defRPr b="1" i="0" sz="3000" u="none" cap="small" strike="noStrike">
                <a:solidFill>
                  <a:schemeClr val="dk2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1pPr>
            <a:lvl2pPr indent="0" lvl="1">
              <a:spcBef>
                <a:spcPts val="0"/>
              </a:spcBef>
              <a:buNone/>
              <a:defRPr sz="1800"/>
            </a:lvl2pPr>
            <a:lvl3pPr indent="0" lvl="2">
              <a:spcBef>
                <a:spcPts val="0"/>
              </a:spcBef>
              <a:buNone/>
              <a:defRPr sz="1800"/>
            </a:lvl3pPr>
            <a:lvl4pPr indent="0" lvl="3">
              <a:spcBef>
                <a:spcPts val="0"/>
              </a:spcBef>
              <a:buNone/>
              <a:defRPr sz="1800"/>
            </a:lvl4pPr>
            <a:lvl5pPr indent="0" lvl="4">
              <a:spcBef>
                <a:spcPts val="0"/>
              </a:spcBef>
              <a:buNone/>
              <a:defRPr sz="1800"/>
            </a:lvl5pPr>
            <a:lvl6pPr indent="0" lvl="5">
              <a:spcBef>
                <a:spcPts val="0"/>
              </a:spcBef>
              <a:buNone/>
              <a:defRPr sz="1800"/>
            </a:lvl6pPr>
            <a:lvl7pPr indent="0" lvl="6">
              <a:spcBef>
                <a:spcPts val="0"/>
              </a:spcBef>
              <a:buNone/>
              <a:defRPr sz="1800"/>
            </a:lvl7pPr>
            <a:lvl8pPr indent="0" lvl="7">
              <a:spcBef>
                <a:spcPts val="0"/>
              </a:spcBef>
              <a:buNone/>
              <a:defRPr sz="1800"/>
            </a:lvl8pPr>
            <a:lvl9pPr indent="0" lvl="8">
              <a:spcBef>
                <a:spcPts val="0"/>
              </a:spcBef>
              <a:buNone/>
              <a:defRPr sz="1800"/>
            </a:lvl9pPr>
          </a:lstStyle>
          <a:p/>
        </p:txBody>
      </p:sp>
      <p:sp>
        <p:nvSpPr>
          <p:cNvPr id="19" name="Shape 19"/>
          <p:cNvSpPr txBox="1"/>
          <p:nvPr>
            <p:ph idx="1" type="subTitle"/>
          </p:nvPr>
        </p:nvSpPr>
        <p:spPr>
          <a:xfrm>
            <a:off x="2286000" y="5003321"/>
            <a:ext cx="6172199" cy="13715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/>
          <a:lstStyle>
            <a:lvl1pPr indent="0" lvl="0" marL="0" marR="0" rtl="0" algn="l">
              <a:spcBef>
                <a:spcPts val="600"/>
              </a:spcBef>
              <a:buClr>
                <a:schemeClr val="accent1"/>
              </a:buClr>
              <a:buFont typeface="Noto Sans Symbols"/>
              <a:buNone/>
              <a:defRPr b="1" i="0" sz="1800" u="none" cap="none" strike="noStrike">
                <a:solidFill>
                  <a:schemeClr val="dk2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1pPr>
            <a:lvl2pPr indent="0" lvl="1" marL="457200" marR="0" rtl="0" algn="ctr">
              <a:spcBef>
                <a:spcPts val="420"/>
              </a:spcBef>
              <a:buClr>
                <a:schemeClr val="accent1"/>
              </a:buClr>
              <a:buFont typeface="Noto Sans Symbols"/>
              <a:buNone/>
              <a:defRPr b="0" i="0" sz="2100" u="none" cap="none" strike="noStrike">
                <a:solidFill>
                  <a:schemeClr val="dk1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2pPr>
            <a:lvl3pPr indent="0" lvl="2" marL="914400" marR="0" rtl="0" algn="ctr">
              <a:spcBef>
                <a:spcPts val="360"/>
              </a:spcBef>
              <a:buClr>
                <a:srgbClr val="DE7530"/>
              </a:buClr>
              <a:buFont typeface="Noto Sans Symbols"/>
              <a:buNone/>
              <a:defRPr b="0" i="0" sz="1800" u="none" cap="none" strike="noStrike">
                <a:solidFill>
                  <a:schemeClr val="dk1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3pPr>
            <a:lvl4pPr indent="0" lvl="3" marL="1371600" marR="0" rtl="0" algn="ctr">
              <a:spcBef>
                <a:spcPts val="360"/>
              </a:spcBef>
              <a:buClr>
                <a:srgbClr val="FEC2AC"/>
              </a:buClr>
              <a:buFont typeface="Noto Sans Symbols"/>
              <a:buNone/>
              <a:defRPr b="0" i="0" sz="1800" u="none" cap="none" strike="noStrike">
                <a:solidFill>
                  <a:schemeClr val="dk1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4pPr>
            <a:lvl5pPr indent="0" lvl="4" marL="1828800" marR="0" rtl="0" algn="ctr">
              <a:spcBef>
                <a:spcPts val="320"/>
              </a:spcBef>
              <a:buClr>
                <a:srgbClr val="BBC9E9"/>
              </a:buClr>
              <a:buFont typeface="Noto Sans Symbols"/>
              <a:buNone/>
              <a:defRPr b="0" i="0" sz="1600" u="none" cap="none" strike="noStrike">
                <a:solidFill>
                  <a:schemeClr val="dk1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5pPr>
            <a:lvl6pPr indent="0" lvl="5" marL="2286000" marR="0" rtl="0" algn="ctr">
              <a:spcBef>
                <a:spcPts val="320"/>
              </a:spcBef>
              <a:buClr>
                <a:schemeClr val="accent1"/>
              </a:buClr>
              <a:buFont typeface="Libre Baskerville"/>
              <a:buNone/>
              <a:defRPr b="0" i="0" sz="1600" u="none" cap="none" strike="noStrike">
                <a:solidFill>
                  <a:schemeClr val="dk2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6pPr>
            <a:lvl7pPr indent="0" lvl="6" marL="2743200" marR="0" rtl="0" algn="ctr">
              <a:spcBef>
                <a:spcPts val="280"/>
              </a:spcBef>
              <a:buClr>
                <a:srgbClr val="FEC2AC"/>
              </a:buClr>
              <a:buFont typeface="Noto Sans Symbols"/>
              <a:buNone/>
              <a:defRPr b="0" i="0" sz="1400" u="none" cap="none" strike="noStrike">
                <a:solidFill>
                  <a:schemeClr val="dk2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7pPr>
            <a:lvl8pPr indent="0" lvl="7" marL="3200400" marR="0" rtl="0" algn="ctr">
              <a:spcBef>
                <a:spcPts val="280"/>
              </a:spcBef>
              <a:buClr>
                <a:schemeClr val="accent2"/>
              </a:buClr>
              <a:buFont typeface="Libre Baskerville"/>
              <a:buNone/>
              <a:defRPr b="0" i="0" sz="1400" u="none" cap="small" strike="noStrike">
                <a:solidFill>
                  <a:schemeClr val="dk2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8pPr>
            <a:lvl9pPr indent="0" lvl="8" marL="3657600" marR="0" rtl="0" algn="ctr">
              <a:spcBef>
                <a:spcPts val="280"/>
              </a:spcBef>
              <a:buClr>
                <a:srgbClr val="DE7530"/>
              </a:buClr>
              <a:buFont typeface="Libre Baskerville"/>
              <a:buNone/>
              <a:defRPr b="0" i="0" sz="1400" u="none" cap="none" strike="noStrike">
                <a:solidFill>
                  <a:schemeClr val="dk2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9pPr>
          </a:lstStyle>
          <a:p/>
        </p:txBody>
      </p:sp>
      <p:sp>
        <p:nvSpPr>
          <p:cNvPr id="20" name="Shape 20"/>
          <p:cNvSpPr txBox="1"/>
          <p:nvPr>
            <p:ph idx="10" type="dt"/>
          </p:nvPr>
        </p:nvSpPr>
        <p:spPr>
          <a:xfrm rot="5400000">
            <a:off x="7764621" y="1174097"/>
            <a:ext cx="2286000" cy="381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/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dk2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9pPr>
          </a:lstStyle>
          <a:p/>
        </p:txBody>
      </p:sp>
      <p:sp>
        <p:nvSpPr>
          <p:cNvPr id="21" name="Shape 21"/>
          <p:cNvSpPr txBox="1"/>
          <p:nvPr>
            <p:ph idx="11" type="ftr"/>
          </p:nvPr>
        </p:nvSpPr>
        <p:spPr>
          <a:xfrm rot="5400000">
            <a:off x="7077268" y="4181668"/>
            <a:ext cx="3657600" cy="384047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/>
          <a:lstStyle>
            <a:lvl1pPr indent="0" lvl="0" marL="0" marR="0" rtl="0" algn="l">
              <a:spcBef>
                <a:spcPts val="0"/>
              </a:spcBef>
              <a:buNone/>
              <a:defRPr b="0" i="0" sz="1200" u="none" cap="none" strike="noStrike">
                <a:solidFill>
                  <a:schemeClr val="dk2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9pPr>
          </a:lstStyle>
          <a:p/>
        </p:txBody>
      </p:sp>
      <p:sp>
        <p:nvSpPr>
          <p:cNvPr id="22" name="Shape 22"/>
          <p:cNvSpPr/>
          <p:nvPr/>
        </p:nvSpPr>
        <p:spPr>
          <a:xfrm>
            <a:off x="381000" y="0"/>
            <a:ext cx="609599" cy="6858000"/>
          </a:xfrm>
          <a:prstGeom prst="rect">
            <a:avLst/>
          </a:prstGeom>
          <a:solidFill>
            <a:srgbClr val="FEC2AC">
              <a:alpha val="53725"/>
            </a:srgbClr>
          </a:solidFill>
          <a:ln>
            <a:noFill/>
          </a:ln>
        </p:spPr>
        <p:txBody>
          <a:bodyPr anchorCtr="0" anchor="ctr" bIns="45700" lIns="91425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Libre Baskerville"/>
              <a:ea typeface="Libre Baskerville"/>
              <a:cs typeface="Libre Baskerville"/>
              <a:sym typeface="Libre Baskerville"/>
            </a:endParaRPr>
          </a:p>
        </p:txBody>
      </p:sp>
      <p:sp>
        <p:nvSpPr>
          <p:cNvPr id="23" name="Shape 23"/>
          <p:cNvSpPr/>
          <p:nvPr/>
        </p:nvSpPr>
        <p:spPr>
          <a:xfrm>
            <a:off x="276336" y="0"/>
            <a:ext cx="104663" cy="6858000"/>
          </a:xfrm>
          <a:prstGeom prst="rect">
            <a:avLst/>
          </a:prstGeom>
          <a:solidFill>
            <a:srgbClr val="FFD8CC">
              <a:alpha val="35686"/>
            </a:srgbClr>
          </a:solidFill>
          <a:ln>
            <a:noFill/>
          </a:ln>
        </p:spPr>
        <p:txBody>
          <a:bodyPr anchorCtr="0" anchor="ctr" bIns="45700" lIns="91425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Libre Baskerville"/>
              <a:ea typeface="Libre Baskerville"/>
              <a:cs typeface="Libre Baskerville"/>
              <a:sym typeface="Libre Baskerville"/>
            </a:endParaRPr>
          </a:p>
        </p:txBody>
      </p:sp>
      <p:sp>
        <p:nvSpPr>
          <p:cNvPr id="24" name="Shape 24"/>
          <p:cNvSpPr/>
          <p:nvPr/>
        </p:nvSpPr>
        <p:spPr>
          <a:xfrm>
            <a:off x="990600" y="0"/>
            <a:ext cx="181871" cy="6858000"/>
          </a:xfrm>
          <a:prstGeom prst="rect">
            <a:avLst/>
          </a:prstGeom>
          <a:solidFill>
            <a:srgbClr val="FFD8CC">
              <a:alpha val="69803"/>
            </a:srgbClr>
          </a:solidFill>
          <a:ln>
            <a:noFill/>
          </a:ln>
        </p:spPr>
        <p:txBody>
          <a:bodyPr anchorCtr="0" anchor="ctr" bIns="45700" lIns="91425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Libre Baskerville"/>
              <a:ea typeface="Libre Baskerville"/>
              <a:cs typeface="Libre Baskerville"/>
              <a:sym typeface="Libre Baskerville"/>
            </a:endParaRPr>
          </a:p>
        </p:txBody>
      </p:sp>
      <p:sp>
        <p:nvSpPr>
          <p:cNvPr id="25" name="Shape 25"/>
          <p:cNvSpPr/>
          <p:nvPr/>
        </p:nvSpPr>
        <p:spPr>
          <a:xfrm>
            <a:off x="1141320" y="0"/>
            <a:ext cx="230280" cy="6858000"/>
          </a:xfrm>
          <a:prstGeom prst="rect">
            <a:avLst/>
          </a:prstGeom>
          <a:solidFill>
            <a:srgbClr val="FFEDE7">
              <a:alpha val="70980"/>
            </a:srgbClr>
          </a:solidFill>
          <a:ln>
            <a:noFill/>
          </a:ln>
        </p:spPr>
        <p:txBody>
          <a:bodyPr anchorCtr="0" anchor="ctr" bIns="45700" lIns="91425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Libre Baskerville"/>
              <a:ea typeface="Libre Baskerville"/>
              <a:cs typeface="Libre Baskerville"/>
              <a:sym typeface="Libre Baskerville"/>
            </a:endParaRPr>
          </a:p>
        </p:txBody>
      </p:sp>
      <p:cxnSp>
        <p:nvCxnSpPr>
          <p:cNvPr id="26" name="Shape 26"/>
          <p:cNvCxnSpPr/>
          <p:nvPr/>
        </p:nvCxnSpPr>
        <p:spPr>
          <a:xfrm>
            <a:off x="106343" y="0"/>
            <a:ext cx="0" cy="6858000"/>
          </a:xfrm>
          <a:prstGeom prst="straightConnector1">
            <a:avLst/>
          </a:prstGeom>
          <a:noFill/>
          <a:ln cap="flat" cmpd="sng" w="57150">
            <a:solidFill>
              <a:srgbClr val="FEC2AC">
                <a:alpha val="72941"/>
              </a:srgbClr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7" name="Shape 27"/>
          <p:cNvCxnSpPr/>
          <p:nvPr/>
        </p:nvCxnSpPr>
        <p:spPr>
          <a:xfrm>
            <a:off x="914400" y="0"/>
            <a:ext cx="0" cy="6858000"/>
          </a:xfrm>
          <a:prstGeom prst="straightConnector1">
            <a:avLst/>
          </a:prstGeom>
          <a:noFill/>
          <a:ln cap="flat" cmpd="sng" w="57150">
            <a:solidFill>
              <a:srgbClr val="FFEDE7">
                <a:alpha val="82745"/>
              </a:srgbClr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8" name="Shape 28"/>
          <p:cNvCxnSpPr/>
          <p:nvPr/>
        </p:nvCxnSpPr>
        <p:spPr>
          <a:xfrm>
            <a:off x="854112" y="0"/>
            <a:ext cx="0" cy="6858000"/>
          </a:xfrm>
          <a:prstGeom prst="straightConnector1">
            <a:avLst/>
          </a:prstGeom>
          <a:noFill/>
          <a:ln cap="flat" cmpd="sng" w="57150">
            <a:solidFill>
              <a:srgbClr val="FEC2AC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9" name="Shape 29"/>
          <p:cNvCxnSpPr/>
          <p:nvPr/>
        </p:nvCxnSpPr>
        <p:spPr>
          <a:xfrm>
            <a:off x="1726640" y="0"/>
            <a:ext cx="0" cy="6858000"/>
          </a:xfrm>
          <a:prstGeom prst="straightConnector1">
            <a:avLst/>
          </a:prstGeom>
          <a:noFill/>
          <a:ln cap="flat" cmpd="sng" w="28575">
            <a:solidFill>
              <a:srgbClr val="FEC2AC">
                <a:alpha val="81960"/>
              </a:srgbClr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30" name="Shape 30"/>
          <p:cNvCxnSpPr/>
          <p:nvPr/>
        </p:nvCxnSpPr>
        <p:spPr>
          <a:xfrm>
            <a:off x="1066800" y="0"/>
            <a:ext cx="0" cy="6858000"/>
          </a:xfrm>
          <a:prstGeom prst="straightConnector1">
            <a:avLst/>
          </a:prstGeom>
          <a:noFill/>
          <a:ln cap="flat" cmpd="sng" w="9525">
            <a:solidFill>
              <a:srgbClr val="FEC2AC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31" name="Shape 31"/>
          <p:cNvCxnSpPr/>
          <p:nvPr/>
        </p:nvCxnSpPr>
        <p:spPr>
          <a:xfrm>
            <a:off x="9113856" y="0"/>
            <a:ext cx="0" cy="6858000"/>
          </a:xfrm>
          <a:prstGeom prst="straightConnector1">
            <a:avLst/>
          </a:prstGeom>
          <a:noFill/>
          <a:ln cap="flat" cmpd="thickThin" w="57150">
            <a:solidFill>
              <a:srgbClr val="FEC2AC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32" name="Shape 32"/>
          <p:cNvSpPr/>
          <p:nvPr/>
        </p:nvSpPr>
        <p:spPr>
          <a:xfrm>
            <a:off x="1219200" y="0"/>
            <a:ext cx="76199" cy="6858000"/>
          </a:xfrm>
          <a:prstGeom prst="rect">
            <a:avLst/>
          </a:prstGeom>
          <a:solidFill>
            <a:srgbClr val="FEC2AC">
              <a:alpha val="50980"/>
            </a:srgbClr>
          </a:solidFill>
          <a:ln>
            <a:noFill/>
          </a:ln>
        </p:spPr>
        <p:txBody>
          <a:bodyPr anchorCtr="0" anchor="ctr" bIns="45700" lIns="91425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Libre Baskerville"/>
              <a:ea typeface="Libre Baskerville"/>
              <a:cs typeface="Libre Baskerville"/>
              <a:sym typeface="Libre Baskerville"/>
            </a:endParaRPr>
          </a:p>
        </p:txBody>
      </p:sp>
      <p:sp>
        <p:nvSpPr>
          <p:cNvPr id="33" name="Shape 33"/>
          <p:cNvSpPr/>
          <p:nvPr/>
        </p:nvSpPr>
        <p:spPr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Libre Baskerville"/>
              <a:ea typeface="Libre Baskerville"/>
              <a:cs typeface="Libre Baskerville"/>
              <a:sym typeface="Libre Baskerville"/>
            </a:endParaRPr>
          </a:p>
        </p:txBody>
      </p:sp>
      <p:sp>
        <p:nvSpPr>
          <p:cNvPr id="34" name="Shape 34"/>
          <p:cNvSpPr/>
          <p:nvPr/>
        </p:nvSpPr>
        <p:spPr>
          <a:xfrm>
            <a:off x="1309632" y="4866751"/>
            <a:ext cx="641424" cy="641424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Libre Baskerville"/>
              <a:ea typeface="Libre Baskerville"/>
              <a:cs typeface="Libre Baskerville"/>
              <a:sym typeface="Libre Baskerville"/>
            </a:endParaRPr>
          </a:p>
        </p:txBody>
      </p:sp>
      <p:sp>
        <p:nvSpPr>
          <p:cNvPr id="35" name="Shape 35"/>
          <p:cNvSpPr/>
          <p:nvPr/>
        </p:nvSpPr>
        <p:spPr>
          <a:xfrm>
            <a:off x="1091079" y="5500632"/>
            <a:ext cx="137159" cy="137159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Libre Baskerville"/>
              <a:ea typeface="Libre Baskerville"/>
              <a:cs typeface="Libre Baskerville"/>
              <a:sym typeface="Libre Baskerville"/>
            </a:endParaRPr>
          </a:p>
        </p:txBody>
      </p:sp>
      <p:sp>
        <p:nvSpPr>
          <p:cNvPr id="36" name="Shape 36"/>
          <p:cNvSpPr/>
          <p:nvPr/>
        </p:nvSpPr>
        <p:spPr>
          <a:xfrm>
            <a:off x="1664208" y="5788151"/>
            <a:ext cx="274319" cy="274319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Libre Baskerville"/>
              <a:ea typeface="Libre Baskerville"/>
              <a:cs typeface="Libre Baskerville"/>
              <a:sym typeface="Libre Baskerville"/>
            </a:endParaRPr>
          </a:p>
        </p:txBody>
      </p:sp>
      <p:sp>
        <p:nvSpPr>
          <p:cNvPr id="37" name="Shape 37"/>
          <p:cNvSpPr/>
          <p:nvPr/>
        </p:nvSpPr>
        <p:spPr>
          <a:xfrm>
            <a:off x="1905000" y="4495800"/>
            <a:ext cx="365759" cy="365759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Libre Baskerville"/>
              <a:ea typeface="Libre Baskerville"/>
              <a:cs typeface="Libre Baskerville"/>
              <a:sym typeface="Libre Baskerville"/>
            </a:endParaRPr>
          </a:p>
        </p:txBody>
      </p:sp>
      <p:sp>
        <p:nvSpPr>
          <p:cNvPr id="38" name="Shape 38"/>
          <p:cNvSpPr txBox="1"/>
          <p:nvPr>
            <p:ph idx="12" type="sldNum"/>
          </p:nvPr>
        </p:nvSpPr>
        <p:spPr>
          <a:xfrm>
            <a:off x="1325544" y="4928701"/>
            <a:ext cx="609599" cy="51752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1" i="0" lang="en-US" sz="1400" u="none" cap="none" strike="noStrike">
                <a:solidFill>
                  <a:srgbClr val="FFFFFF"/>
                </a:solidFill>
                <a:latin typeface="Libre Baskerville"/>
                <a:ea typeface="Libre Baskerville"/>
                <a:cs typeface="Libre Baskerville"/>
                <a:sym typeface="Libre Baskerville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vertTx">
  <p:cSld name="Title and Vertical Text"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Shape 121"/>
          <p:cNvSpPr txBox="1"/>
          <p:nvPr>
            <p:ph type="title"/>
          </p:nvPr>
        </p:nvSpPr>
        <p:spPr>
          <a:xfrm>
            <a:off x="457200" y="274637"/>
            <a:ext cx="7467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wrap="square" tIns="91425"/>
          <a:lstStyle>
            <a:lvl1pPr indent="0" lvl="0" marL="0" marR="0" rtl="0" algn="l">
              <a:spcBef>
                <a:spcPts val="0"/>
              </a:spcBef>
              <a:buClr>
                <a:schemeClr val="dk2"/>
              </a:buClr>
              <a:buFont typeface="Libre Baskerville"/>
              <a:buNone/>
              <a:defRPr b="0" i="0" sz="3000" u="none" cap="small" strike="noStrike">
                <a:solidFill>
                  <a:schemeClr val="dk2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1pPr>
            <a:lvl2pPr indent="0" lvl="1">
              <a:spcBef>
                <a:spcPts val="0"/>
              </a:spcBef>
              <a:buNone/>
              <a:defRPr sz="1800"/>
            </a:lvl2pPr>
            <a:lvl3pPr indent="0" lvl="2">
              <a:spcBef>
                <a:spcPts val="0"/>
              </a:spcBef>
              <a:buNone/>
              <a:defRPr sz="1800"/>
            </a:lvl3pPr>
            <a:lvl4pPr indent="0" lvl="3">
              <a:spcBef>
                <a:spcPts val="0"/>
              </a:spcBef>
              <a:buNone/>
              <a:defRPr sz="1800"/>
            </a:lvl4pPr>
            <a:lvl5pPr indent="0" lvl="4">
              <a:spcBef>
                <a:spcPts val="0"/>
              </a:spcBef>
              <a:buNone/>
              <a:defRPr sz="1800"/>
            </a:lvl5pPr>
            <a:lvl6pPr indent="0" lvl="5">
              <a:spcBef>
                <a:spcPts val="0"/>
              </a:spcBef>
              <a:buNone/>
              <a:defRPr sz="1800"/>
            </a:lvl6pPr>
            <a:lvl7pPr indent="0" lvl="6">
              <a:spcBef>
                <a:spcPts val="0"/>
              </a:spcBef>
              <a:buNone/>
              <a:defRPr sz="1800"/>
            </a:lvl7pPr>
            <a:lvl8pPr indent="0" lvl="7">
              <a:spcBef>
                <a:spcPts val="0"/>
              </a:spcBef>
              <a:buNone/>
              <a:defRPr sz="1800"/>
            </a:lvl8pPr>
            <a:lvl9pPr indent="0" lvl="8">
              <a:spcBef>
                <a:spcPts val="0"/>
              </a:spcBef>
              <a:buNone/>
              <a:defRPr sz="1800"/>
            </a:lvl9pPr>
          </a:lstStyle>
          <a:p/>
        </p:txBody>
      </p:sp>
      <p:sp>
        <p:nvSpPr>
          <p:cNvPr id="122" name="Shape 122"/>
          <p:cNvSpPr txBox="1"/>
          <p:nvPr>
            <p:ph idx="1" type="body"/>
          </p:nvPr>
        </p:nvSpPr>
        <p:spPr>
          <a:xfrm rot="5400000">
            <a:off x="1754123" y="303275"/>
            <a:ext cx="4873751" cy="746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/>
          <a:lstStyle>
            <a:lvl1pPr indent="-167640" lvl="0" marL="274320" marR="0" rtl="0" algn="l">
              <a:spcBef>
                <a:spcPts val="600"/>
              </a:spcBef>
              <a:buClr>
                <a:schemeClr val="accent1"/>
              </a:buClr>
              <a:buSzPct val="70000"/>
              <a:buFont typeface="Noto Sans Symbols"/>
              <a:buChar char="•"/>
              <a:defRPr b="0" i="0" sz="2400" u="none" cap="none" strike="noStrike">
                <a:solidFill>
                  <a:schemeClr val="dk1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1pPr>
            <a:lvl2pPr indent="-177800" lvl="1" marL="640080" marR="0" rtl="0" algn="l">
              <a:spcBef>
                <a:spcPts val="420"/>
              </a:spcBef>
              <a:buClr>
                <a:schemeClr val="accent1"/>
              </a:buClr>
              <a:buSzPct val="79999"/>
              <a:buFont typeface="Noto Sans Symbols"/>
              <a:buChar char="●"/>
              <a:defRPr b="0" i="0" sz="2100" u="none" cap="none" strike="noStrike">
                <a:solidFill>
                  <a:schemeClr val="dk1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2pPr>
            <a:lvl3pPr indent="-121919" lvl="2" marL="914400" marR="0" rtl="0" algn="l">
              <a:spcBef>
                <a:spcPts val="360"/>
              </a:spcBef>
              <a:buClr>
                <a:srgbClr val="DE7530"/>
              </a:buClr>
              <a:buSzPct val="60000"/>
              <a:buFont typeface="Noto Sans Symbols"/>
              <a:buChar char="•"/>
              <a:defRPr b="0" i="0" sz="1800" u="none" cap="none" strike="noStrike">
                <a:solidFill>
                  <a:schemeClr val="dk1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3pPr>
            <a:lvl4pPr indent="-116839" lvl="3" marL="1188720" marR="0" rtl="0" algn="l">
              <a:spcBef>
                <a:spcPts val="360"/>
              </a:spcBef>
              <a:buClr>
                <a:srgbClr val="FEC2AC"/>
              </a:buClr>
              <a:buSzPct val="60000"/>
              <a:buFont typeface="Noto Sans Symbols"/>
              <a:buChar char="•"/>
              <a:defRPr b="0" i="0" sz="1800" u="none" cap="none" strike="noStrike">
                <a:solidFill>
                  <a:schemeClr val="dk1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4pPr>
            <a:lvl5pPr indent="-123951" lvl="4" marL="1463040" marR="0" rtl="0" algn="l">
              <a:spcBef>
                <a:spcPts val="320"/>
              </a:spcBef>
              <a:buClr>
                <a:srgbClr val="BBC9E9"/>
              </a:buClr>
              <a:buSzPct val="68000"/>
              <a:buFont typeface="Noto Sans Symbols"/>
              <a:buChar char="●"/>
              <a:defRPr b="0" i="0" sz="1600" u="none" cap="none" strike="noStrike">
                <a:solidFill>
                  <a:schemeClr val="dk1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5pPr>
            <a:lvl6pPr indent="-86360" lvl="5" marL="1737360" marR="0" rtl="0" algn="l">
              <a:spcBef>
                <a:spcPts val="320"/>
              </a:spcBef>
              <a:buClr>
                <a:schemeClr val="accent1"/>
              </a:buClr>
              <a:buSzPct val="100000"/>
              <a:buFont typeface="Libre Baskerville"/>
              <a:buChar char="•"/>
              <a:defRPr b="0" i="0" sz="1600" u="none" cap="none" strike="noStrike">
                <a:solidFill>
                  <a:schemeClr val="dk2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6pPr>
            <a:lvl7pPr indent="-129539" lvl="6" marL="2011679" marR="0" rtl="0" algn="l">
              <a:spcBef>
                <a:spcPts val="280"/>
              </a:spcBef>
              <a:buClr>
                <a:srgbClr val="FEC2AC"/>
              </a:buClr>
              <a:buSzPct val="59999"/>
              <a:buFont typeface="Noto Sans Symbols"/>
              <a:buChar char="○"/>
              <a:defRPr b="0" i="0" sz="1400" u="none" cap="none" strike="noStrike">
                <a:solidFill>
                  <a:schemeClr val="dk2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7pPr>
            <a:lvl8pPr indent="-101600" lvl="7" marL="2286000" marR="0" rtl="0" algn="l">
              <a:spcBef>
                <a:spcPts val="280"/>
              </a:spcBef>
              <a:buClr>
                <a:schemeClr val="accent2"/>
              </a:buClr>
              <a:buSzPct val="100000"/>
              <a:buFont typeface="Libre Baskerville"/>
              <a:buChar char="•"/>
              <a:defRPr b="0" i="0" sz="1400" u="none" cap="small" strike="noStrike">
                <a:solidFill>
                  <a:schemeClr val="dk2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8pPr>
            <a:lvl9pPr indent="-96520" lvl="8" marL="2560320" marR="0" rtl="0" algn="l">
              <a:spcBef>
                <a:spcPts val="280"/>
              </a:spcBef>
              <a:buClr>
                <a:srgbClr val="DE7530"/>
              </a:buClr>
              <a:buSzPct val="100000"/>
              <a:buFont typeface="Libre Baskerville"/>
              <a:buChar char="•"/>
              <a:defRPr b="0" i="0" sz="1400" u="none" cap="none" strike="noStrike">
                <a:solidFill>
                  <a:schemeClr val="dk2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9pPr>
          </a:lstStyle>
          <a:p/>
        </p:txBody>
      </p:sp>
      <p:sp>
        <p:nvSpPr>
          <p:cNvPr id="123" name="Shape 123"/>
          <p:cNvSpPr txBox="1"/>
          <p:nvPr>
            <p:ph idx="10" type="dt"/>
          </p:nvPr>
        </p:nvSpPr>
        <p:spPr>
          <a:xfrm rot="5400000">
            <a:off x="7589520" y="1081851"/>
            <a:ext cx="2011680" cy="384047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/>
          <a:lstStyle>
            <a:lvl1pPr indent="0" lvl="0" marL="0" marR="0" rtl="0" algn="r">
              <a:spcBef>
                <a:spcPts val="0"/>
              </a:spcBef>
              <a:buNone/>
              <a:defRPr sz="1200">
                <a:solidFill>
                  <a:schemeClr val="dk2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9pPr>
          </a:lstStyle>
          <a:p/>
        </p:txBody>
      </p:sp>
      <p:sp>
        <p:nvSpPr>
          <p:cNvPr id="124" name="Shape 124"/>
          <p:cNvSpPr txBox="1"/>
          <p:nvPr>
            <p:ph idx="11" type="ftr"/>
          </p:nvPr>
        </p:nvSpPr>
        <p:spPr>
          <a:xfrm rot="5400000">
            <a:off x="6990185" y="3737239"/>
            <a:ext cx="3200399" cy="365759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/>
          <a:lstStyle>
            <a:lvl1pPr indent="0" lvl="0" marL="0" marR="0" rtl="0" algn="l">
              <a:spcBef>
                <a:spcPts val="0"/>
              </a:spcBef>
              <a:buNone/>
              <a:defRPr sz="1200">
                <a:solidFill>
                  <a:schemeClr val="dk2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9pPr>
          </a:lstStyle>
          <a:p/>
        </p:txBody>
      </p:sp>
      <p:sp>
        <p:nvSpPr>
          <p:cNvPr id="125" name="Shape 125"/>
          <p:cNvSpPr txBox="1"/>
          <p:nvPr>
            <p:ph idx="12" type="sldNum"/>
          </p:nvPr>
        </p:nvSpPr>
        <p:spPr>
          <a:xfrm>
            <a:off x="8129015" y="5734050"/>
            <a:ext cx="609599" cy="52120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1" lang="en-US" sz="1400">
                <a:solidFill>
                  <a:srgbClr val="FFFFFF"/>
                </a:solidFill>
                <a:latin typeface="Libre Baskerville"/>
                <a:ea typeface="Libre Baskerville"/>
                <a:cs typeface="Libre Baskerville"/>
                <a:sym typeface="Libre Baskerville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vertTitleAndTx">
  <p:cSld name="Vertical Title and Text"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Shape 127"/>
          <p:cNvSpPr txBox="1"/>
          <p:nvPr>
            <p:ph type="title"/>
          </p:nvPr>
        </p:nvSpPr>
        <p:spPr>
          <a:xfrm rot="5400000">
            <a:off x="4541837" y="2362201"/>
            <a:ext cx="5851525" cy="1676399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wrap="square" tIns="91425"/>
          <a:lstStyle>
            <a:lvl1pPr indent="0" lvl="0" marL="0" marR="0" rtl="0" algn="l">
              <a:spcBef>
                <a:spcPts val="0"/>
              </a:spcBef>
              <a:buClr>
                <a:schemeClr val="dk2"/>
              </a:buClr>
              <a:buFont typeface="Libre Baskerville"/>
              <a:buNone/>
              <a:defRPr b="0" i="0" sz="3000" u="none" cap="small" strike="noStrike">
                <a:solidFill>
                  <a:schemeClr val="dk2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1pPr>
            <a:lvl2pPr indent="0" lvl="1">
              <a:spcBef>
                <a:spcPts val="0"/>
              </a:spcBef>
              <a:buNone/>
              <a:defRPr sz="1800"/>
            </a:lvl2pPr>
            <a:lvl3pPr indent="0" lvl="2">
              <a:spcBef>
                <a:spcPts val="0"/>
              </a:spcBef>
              <a:buNone/>
              <a:defRPr sz="1800"/>
            </a:lvl3pPr>
            <a:lvl4pPr indent="0" lvl="3">
              <a:spcBef>
                <a:spcPts val="0"/>
              </a:spcBef>
              <a:buNone/>
              <a:defRPr sz="1800"/>
            </a:lvl4pPr>
            <a:lvl5pPr indent="0" lvl="4">
              <a:spcBef>
                <a:spcPts val="0"/>
              </a:spcBef>
              <a:buNone/>
              <a:defRPr sz="1800"/>
            </a:lvl5pPr>
            <a:lvl6pPr indent="0" lvl="5">
              <a:spcBef>
                <a:spcPts val="0"/>
              </a:spcBef>
              <a:buNone/>
              <a:defRPr sz="1800"/>
            </a:lvl6pPr>
            <a:lvl7pPr indent="0" lvl="6">
              <a:spcBef>
                <a:spcPts val="0"/>
              </a:spcBef>
              <a:buNone/>
              <a:defRPr sz="1800"/>
            </a:lvl7pPr>
            <a:lvl8pPr indent="0" lvl="7">
              <a:spcBef>
                <a:spcPts val="0"/>
              </a:spcBef>
              <a:buNone/>
              <a:defRPr sz="1800"/>
            </a:lvl8pPr>
            <a:lvl9pPr indent="0" lvl="8">
              <a:spcBef>
                <a:spcPts val="0"/>
              </a:spcBef>
              <a:buNone/>
              <a:defRPr sz="1800"/>
            </a:lvl9pPr>
          </a:lstStyle>
          <a:p/>
        </p:txBody>
      </p:sp>
      <p:sp>
        <p:nvSpPr>
          <p:cNvPr id="128" name="Shape 128"/>
          <p:cNvSpPr txBox="1"/>
          <p:nvPr>
            <p:ph idx="1" type="body"/>
          </p:nvPr>
        </p:nvSpPr>
        <p:spPr>
          <a:xfrm rot="5400000">
            <a:off x="541337" y="190500"/>
            <a:ext cx="5851525" cy="60197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/>
          <a:lstStyle>
            <a:lvl1pPr indent="-167640" lvl="0" marL="274320" marR="0" rtl="0" algn="l">
              <a:spcBef>
                <a:spcPts val="600"/>
              </a:spcBef>
              <a:buClr>
                <a:schemeClr val="accent1"/>
              </a:buClr>
              <a:buSzPct val="70000"/>
              <a:buFont typeface="Noto Sans Symbols"/>
              <a:buChar char="•"/>
              <a:defRPr b="0" i="0" sz="2400" u="none" cap="none" strike="noStrike">
                <a:solidFill>
                  <a:schemeClr val="dk1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1pPr>
            <a:lvl2pPr indent="-177800" lvl="1" marL="640080" marR="0" rtl="0" algn="l">
              <a:spcBef>
                <a:spcPts val="420"/>
              </a:spcBef>
              <a:buClr>
                <a:schemeClr val="accent1"/>
              </a:buClr>
              <a:buSzPct val="79999"/>
              <a:buFont typeface="Noto Sans Symbols"/>
              <a:buChar char="●"/>
              <a:defRPr b="0" i="0" sz="2100" u="none" cap="none" strike="noStrike">
                <a:solidFill>
                  <a:schemeClr val="dk1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2pPr>
            <a:lvl3pPr indent="-121919" lvl="2" marL="914400" marR="0" rtl="0" algn="l">
              <a:spcBef>
                <a:spcPts val="360"/>
              </a:spcBef>
              <a:buClr>
                <a:srgbClr val="DE7530"/>
              </a:buClr>
              <a:buSzPct val="60000"/>
              <a:buFont typeface="Noto Sans Symbols"/>
              <a:buChar char="•"/>
              <a:defRPr b="0" i="0" sz="1800" u="none" cap="none" strike="noStrike">
                <a:solidFill>
                  <a:schemeClr val="dk1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3pPr>
            <a:lvl4pPr indent="-116839" lvl="3" marL="1188720" marR="0" rtl="0" algn="l">
              <a:spcBef>
                <a:spcPts val="360"/>
              </a:spcBef>
              <a:buClr>
                <a:srgbClr val="FEC2AC"/>
              </a:buClr>
              <a:buSzPct val="60000"/>
              <a:buFont typeface="Noto Sans Symbols"/>
              <a:buChar char="•"/>
              <a:defRPr b="0" i="0" sz="1800" u="none" cap="none" strike="noStrike">
                <a:solidFill>
                  <a:schemeClr val="dk1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4pPr>
            <a:lvl5pPr indent="-123951" lvl="4" marL="1463040" marR="0" rtl="0" algn="l">
              <a:spcBef>
                <a:spcPts val="320"/>
              </a:spcBef>
              <a:buClr>
                <a:srgbClr val="BBC9E9"/>
              </a:buClr>
              <a:buSzPct val="68000"/>
              <a:buFont typeface="Noto Sans Symbols"/>
              <a:buChar char="●"/>
              <a:defRPr b="0" i="0" sz="1600" u="none" cap="none" strike="noStrike">
                <a:solidFill>
                  <a:schemeClr val="dk1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5pPr>
            <a:lvl6pPr indent="-86360" lvl="5" marL="1737360" marR="0" rtl="0" algn="l">
              <a:spcBef>
                <a:spcPts val="320"/>
              </a:spcBef>
              <a:buClr>
                <a:schemeClr val="accent1"/>
              </a:buClr>
              <a:buSzPct val="100000"/>
              <a:buFont typeface="Libre Baskerville"/>
              <a:buChar char="•"/>
              <a:defRPr b="0" i="0" sz="1600" u="none" cap="none" strike="noStrike">
                <a:solidFill>
                  <a:schemeClr val="dk2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6pPr>
            <a:lvl7pPr indent="-129539" lvl="6" marL="2011679" marR="0" rtl="0" algn="l">
              <a:spcBef>
                <a:spcPts val="280"/>
              </a:spcBef>
              <a:buClr>
                <a:srgbClr val="FEC2AC"/>
              </a:buClr>
              <a:buSzPct val="59999"/>
              <a:buFont typeface="Noto Sans Symbols"/>
              <a:buChar char="○"/>
              <a:defRPr b="0" i="0" sz="1400" u="none" cap="none" strike="noStrike">
                <a:solidFill>
                  <a:schemeClr val="dk2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7pPr>
            <a:lvl8pPr indent="-101600" lvl="7" marL="2286000" marR="0" rtl="0" algn="l">
              <a:spcBef>
                <a:spcPts val="280"/>
              </a:spcBef>
              <a:buClr>
                <a:schemeClr val="accent2"/>
              </a:buClr>
              <a:buSzPct val="100000"/>
              <a:buFont typeface="Libre Baskerville"/>
              <a:buChar char="•"/>
              <a:defRPr b="0" i="0" sz="1400" u="none" cap="small" strike="noStrike">
                <a:solidFill>
                  <a:schemeClr val="dk2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8pPr>
            <a:lvl9pPr indent="-96520" lvl="8" marL="2560320" marR="0" rtl="0" algn="l">
              <a:spcBef>
                <a:spcPts val="280"/>
              </a:spcBef>
              <a:buClr>
                <a:srgbClr val="DE7530"/>
              </a:buClr>
              <a:buSzPct val="100000"/>
              <a:buFont typeface="Libre Baskerville"/>
              <a:buChar char="•"/>
              <a:defRPr b="0" i="0" sz="1400" u="none" cap="none" strike="noStrike">
                <a:solidFill>
                  <a:schemeClr val="dk2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9pPr>
          </a:lstStyle>
          <a:p/>
        </p:txBody>
      </p:sp>
      <p:sp>
        <p:nvSpPr>
          <p:cNvPr id="129" name="Shape 129"/>
          <p:cNvSpPr txBox="1"/>
          <p:nvPr>
            <p:ph idx="10" type="dt"/>
          </p:nvPr>
        </p:nvSpPr>
        <p:spPr>
          <a:xfrm rot="5400000">
            <a:off x="7589520" y="1081851"/>
            <a:ext cx="2011680" cy="384047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/>
          <a:lstStyle>
            <a:lvl1pPr indent="0" lvl="0" marL="0" marR="0" rtl="0" algn="r">
              <a:spcBef>
                <a:spcPts val="0"/>
              </a:spcBef>
              <a:buNone/>
              <a:defRPr sz="1200">
                <a:solidFill>
                  <a:schemeClr val="dk2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9pPr>
          </a:lstStyle>
          <a:p/>
        </p:txBody>
      </p:sp>
      <p:sp>
        <p:nvSpPr>
          <p:cNvPr id="130" name="Shape 130"/>
          <p:cNvSpPr txBox="1"/>
          <p:nvPr>
            <p:ph idx="11" type="ftr"/>
          </p:nvPr>
        </p:nvSpPr>
        <p:spPr>
          <a:xfrm rot="5400000">
            <a:off x="6990185" y="3737239"/>
            <a:ext cx="3200399" cy="365759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/>
          <a:lstStyle>
            <a:lvl1pPr indent="0" lvl="0" marL="0" marR="0" rtl="0" algn="l">
              <a:spcBef>
                <a:spcPts val="0"/>
              </a:spcBef>
              <a:buNone/>
              <a:defRPr sz="1200">
                <a:solidFill>
                  <a:schemeClr val="dk2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9pPr>
          </a:lstStyle>
          <a:p/>
        </p:txBody>
      </p:sp>
      <p:sp>
        <p:nvSpPr>
          <p:cNvPr id="131" name="Shape 131"/>
          <p:cNvSpPr txBox="1"/>
          <p:nvPr>
            <p:ph idx="12" type="sldNum"/>
          </p:nvPr>
        </p:nvSpPr>
        <p:spPr>
          <a:xfrm>
            <a:off x="8129015" y="5734050"/>
            <a:ext cx="609599" cy="52120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1" lang="en-US" sz="1400">
                <a:solidFill>
                  <a:srgbClr val="FFFFFF"/>
                </a:solidFill>
                <a:latin typeface="Libre Baskerville"/>
                <a:ea typeface="Libre Baskerville"/>
                <a:cs typeface="Libre Baskerville"/>
                <a:sym typeface="Libre Baskerville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obj">
  <p:cSld name="Title and Content">
    <p:spTree>
      <p:nvGrpSpPr>
        <p:cNvPr id="39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Shape 40"/>
          <p:cNvSpPr txBox="1"/>
          <p:nvPr>
            <p:ph type="title"/>
          </p:nvPr>
        </p:nvSpPr>
        <p:spPr>
          <a:xfrm>
            <a:off x="457200" y="274637"/>
            <a:ext cx="7467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wrap="square" tIns="91425"/>
          <a:lstStyle>
            <a:lvl1pPr indent="0" lvl="0" marL="0" marR="0" rtl="0" algn="l">
              <a:spcBef>
                <a:spcPts val="0"/>
              </a:spcBef>
              <a:buClr>
                <a:schemeClr val="dk2"/>
              </a:buClr>
              <a:buFont typeface="Libre Baskerville"/>
              <a:buNone/>
              <a:defRPr b="0" i="0" sz="3000" u="none" cap="small" strike="noStrike">
                <a:solidFill>
                  <a:schemeClr val="dk2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1pPr>
            <a:lvl2pPr indent="0" lvl="1">
              <a:spcBef>
                <a:spcPts val="0"/>
              </a:spcBef>
              <a:buNone/>
              <a:defRPr sz="1800"/>
            </a:lvl2pPr>
            <a:lvl3pPr indent="0" lvl="2">
              <a:spcBef>
                <a:spcPts val="0"/>
              </a:spcBef>
              <a:buNone/>
              <a:defRPr sz="1800"/>
            </a:lvl3pPr>
            <a:lvl4pPr indent="0" lvl="3">
              <a:spcBef>
                <a:spcPts val="0"/>
              </a:spcBef>
              <a:buNone/>
              <a:defRPr sz="1800"/>
            </a:lvl4pPr>
            <a:lvl5pPr indent="0" lvl="4">
              <a:spcBef>
                <a:spcPts val="0"/>
              </a:spcBef>
              <a:buNone/>
              <a:defRPr sz="1800"/>
            </a:lvl5pPr>
            <a:lvl6pPr indent="0" lvl="5">
              <a:spcBef>
                <a:spcPts val="0"/>
              </a:spcBef>
              <a:buNone/>
              <a:defRPr sz="1800"/>
            </a:lvl6pPr>
            <a:lvl7pPr indent="0" lvl="6">
              <a:spcBef>
                <a:spcPts val="0"/>
              </a:spcBef>
              <a:buNone/>
              <a:defRPr sz="1800"/>
            </a:lvl7pPr>
            <a:lvl8pPr indent="0" lvl="7">
              <a:spcBef>
                <a:spcPts val="0"/>
              </a:spcBef>
              <a:buNone/>
              <a:defRPr sz="1800"/>
            </a:lvl8pPr>
            <a:lvl9pPr indent="0" lvl="8">
              <a:spcBef>
                <a:spcPts val="0"/>
              </a:spcBef>
              <a:buNone/>
              <a:defRPr sz="1800"/>
            </a:lvl9pPr>
          </a:lstStyle>
          <a:p/>
        </p:txBody>
      </p:sp>
      <p:sp>
        <p:nvSpPr>
          <p:cNvPr id="41" name="Shape 41"/>
          <p:cNvSpPr txBox="1"/>
          <p:nvPr>
            <p:ph idx="1" type="body"/>
          </p:nvPr>
        </p:nvSpPr>
        <p:spPr>
          <a:xfrm>
            <a:off x="457200" y="1600200"/>
            <a:ext cx="7467600" cy="4873751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/>
          <a:lstStyle>
            <a:lvl1pPr indent="-167640" lvl="0" marL="274320" marR="0" rtl="0" algn="l">
              <a:spcBef>
                <a:spcPts val="600"/>
              </a:spcBef>
              <a:buClr>
                <a:schemeClr val="accent1"/>
              </a:buClr>
              <a:buSzPct val="70000"/>
              <a:buFont typeface="Noto Sans Symbols"/>
              <a:buChar char="•"/>
              <a:defRPr b="0" i="0" sz="2400" u="none" cap="none" strike="noStrike">
                <a:solidFill>
                  <a:schemeClr val="dk1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1pPr>
            <a:lvl2pPr indent="-177800" lvl="1" marL="640080" marR="0" rtl="0" algn="l">
              <a:spcBef>
                <a:spcPts val="420"/>
              </a:spcBef>
              <a:buClr>
                <a:schemeClr val="accent1"/>
              </a:buClr>
              <a:buSzPct val="79999"/>
              <a:buFont typeface="Noto Sans Symbols"/>
              <a:buChar char="●"/>
              <a:defRPr b="0" i="0" sz="2100" u="none" cap="none" strike="noStrike">
                <a:solidFill>
                  <a:schemeClr val="dk1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2pPr>
            <a:lvl3pPr indent="-121919" lvl="2" marL="914400" marR="0" rtl="0" algn="l">
              <a:spcBef>
                <a:spcPts val="360"/>
              </a:spcBef>
              <a:buClr>
                <a:srgbClr val="DE7530"/>
              </a:buClr>
              <a:buSzPct val="60000"/>
              <a:buFont typeface="Noto Sans Symbols"/>
              <a:buChar char="•"/>
              <a:defRPr b="0" i="0" sz="1800" u="none" cap="none" strike="noStrike">
                <a:solidFill>
                  <a:schemeClr val="dk1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3pPr>
            <a:lvl4pPr indent="-116839" lvl="3" marL="1188720" marR="0" rtl="0" algn="l">
              <a:spcBef>
                <a:spcPts val="360"/>
              </a:spcBef>
              <a:buClr>
                <a:srgbClr val="FEC2AC"/>
              </a:buClr>
              <a:buSzPct val="60000"/>
              <a:buFont typeface="Noto Sans Symbols"/>
              <a:buChar char="•"/>
              <a:defRPr b="0" i="0" sz="1800" u="none" cap="none" strike="noStrike">
                <a:solidFill>
                  <a:schemeClr val="dk1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4pPr>
            <a:lvl5pPr indent="-123951" lvl="4" marL="1463040" marR="0" rtl="0" algn="l">
              <a:spcBef>
                <a:spcPts val="320"/>
              </a:spcBef>
              <a:buClr>
                <a:srgbClr val="BBC9E9"/>
              </a:buClr>
              <a:buSzPct val="68000"/>
              <a:buFont typeface="Noto Sans Symbols"/>
              <a:buChar char="●"/>
              <a:defRPr b="0" i="0" sz="1600" u="none" cap="none" strike="noStrike">
                <a:solidFill>
                  <a:schemeClr val="dk1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5pPr>
            <a:lvl6pPr indent="-86360" lvl="5" marL="1737360" marR="0" rtl="0" algn="l">
              <a:spcBef>
                <a:spcPts val="320"/>
              </a:spcBef>
              <a:buClr>
                <a:schemeClr val="accent1"/>
              </a:buClr>
              <a:buSzPct val="100000"/>
              <a:buFont typeface="Libre Baskerville"/>
              <a:buChar char="•"/>
              <a:defRPr b="0" i="0" sz="1600" u="none" cap="none" strike="noStrike">
                <a:solidFill>
                  <a:schemeClr val="dk2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6pPr>
            <a:lvl7pPr indent="-129539" lvl="6" marL="2011679" marR="0" rtl="0" algn="l">
              <a:spcBef>
                <a:spcPts val="280"/>
              </a:spcBef>
              <a:buClr>
                <a:srgbClr val="FEC2AC"/>
              </a:buClr>
              <a:buSzPct val="59999"/>
              <a:buFont typeface="Noto Sans Symbols"/>
              <a:buChar char="○"/>
              <a:defRPr b="0" i="0" sz="1400" u="none" cap="none" strike="noStrike">
                <a:solidFill>
                  <a:schemeClr val="dk2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7pPr>
            <a:lvl8pPr indent="-101600" lvl="7" marL="2286000" marR="0" rtl="0" algn="l">
              <a:spcBef>
                <a:spcPts val="280"/>
              </a:spcBef>
              <a:buClr>
                <a:schemeClr val="accent2"/>
              </a:buClr>
              <a:buSzPct val="100000"/>
              <a:buFont typeface="Libre Baskerville"/>
              <a:buChar char="•"/>
              <a:defRPr b="0" i="0" sz="1400" u="none" cap="small" strike="noStrike">
                <a:solidFill>
                  <a:schemeClr val="dk2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8pPr>
            <a:lvl9pPr indent="-96520" lvl="8" marL="2560320" marR="0" rtl="0" algn="l">
              <a:spcBef>
                <a:spcPts val="280"/>
              </a:spcBef>
              <a:buClr>
                <a:srgbClr val="DE7530"/>
              </a:buClr>
              <a:buSzPct val="100000"/>
              <a:buFont typeface="Libre Baskerville"/>
              <a:buChar char="•"/>
              <a:defRPr b="0" i="0" sz="1400" u="none" cap="none" strike="noStrike">
                <a:solidFill>
                  <a:schemeClr val="dk2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9pPr>
          </a:lstStyle>
          <a:p/>
        </p:txBody>
      </p:sp>
      <p:sp>
        <p:nvSpPr>
          <p:cNvPr id="42" name="Shape 42"/>
          <p:cNvSpPr txBox="1"/>
          <p:nvPr>
            <p:ph idx="10" type="dt"/>
          </p:nvPr>
        </p:nvSpPr>
        <p:spPr>
          <a:xfrm rot="5400000">
            <a:off x="7589520" y="1081851"/>
            <a:ext cx="2011680" cy="384047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/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dk2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9pPr>
          </a:lstStyle>
          <a:p/>
        </p:txBody>
      </p:sp>
      <p:sp>
        <p:nvSpPr>
          <p:cNvPr id="43" name="Shape 43"/>
          <p:cNvSpPr txBox="1"/>
          <p:nvPr>
            <p:ph idx="12" type="sldNum"/>
          </p:nvPr>
        </p:nvSpPr>
        <p:spPr>
          <a:xfrm>
            <a:off x="8129015" y="5734050"/>
            <a:ext cx="609599" cy="52120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1" i="0" lang="en-US" sz="1400" u="none" cap="none" strike="noStrike">
                <a:solidFill>
                  <a:srgbClr val="FFFFFF"/>
                </a:solidFill>
                <a:latin typeface="Libre Baskerville"/>
                <a:ea typeface="Libre Baskerville"/>
                <a:cs typeface="Libre Baskerville"/>
                <a:sym typeface="Libre Baskerville"/>
              </a:rPr>
              <a:t>‹#›</a:t>
            </a:fld>
          </a:p>
        </p:txBody>
      </p:sp>
      <p:sp>
        <p:nvSpPr>
          <p:cNvPr id="44" name="Shape 44"/>
          <p:cNvSpPr txBox="1"/>
          <p:nvPr>
            <p:ph idx="11" type="ftr"/>
          </p:nvPr>
        </p:nvSpPr>
        <p:spPr>
          <a:xfrm rot="5400000">
            <a:off x="6990185" y="3737239"/>
            <a:ext cx="3200399" cy="365759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/>
          <a:lstStyle>
            <a:lvl1pPr indent="0" lvl="0" marL="0" marR="0" rtl="0" algn="l">
              <a:spcBef>
                <a:spcPts val="0"/>
              </a:spcBef>
              <a:buNone/>
              <a:defRPr b="0" i="0" sz="1200" u="none" cap="none" strike="noStrike">
                <a:solidFill>
                  <a:schemeClr val="dk2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Sp="0" type="secHead">
  <p:cSld name="Section Header">
    <p:bg>
      <p:bgPr>
        <a:solidFill>
          <a:schemeClr val="dk2"/>
        </a:solidFill>
      </p:bgPr>
    </p:bg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Shape 46"/>
          <p:cNvSpPr txBox="1"/>
          <p:nvPr>
            <p:ph type="title"/>
          </p:nvPr>
        </p:nvSpPr>
        <p:spPr>
          <a:xfrm>
            <a:off x="2286000" y="2895600"/>
            <a:ext cx="6172199" cy="205359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wrap="square" tIns="91425"/>
          <a:lstStyle>
            <a:lvl1pPr indent="0" lvl="0" marL="0" marR="0" rtl="0" algn="l">
              <a:spcBef>
                <a:spcPts val="0"/>
              </a:spcBef>
              <a:buClr>
                <a:schemeClr val="lt2"/>
              </a:buClr>
              <a:buFont typeface="Libre Baskerville"/>
              <a:buNone/>
              <a:defRPr b="1" i="0" sz="3000" u="none" cap="small" strike="noStrike">
                <a:solidFill>
                  <a:schemeClr val="lt2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1pPr>
            <a:lvl2pPr indent="0" lvl="1">
              <a:spcBef>
                <a:spcPts val="0"/>
              </a:spcBef>
              <a:buNone/>
              <a:defRPr sz="1800"/>
            </a:lvl2pPr>
            <a:lvl3pPr indent="0" lvl="2">
              <a:spcBef>
                <a:spcPts val="0"/>
              </a:spcBef>
              <a:buNone/>
              <a:defRPr sz="1800"/>
            </a:lvl3pPr>
            <a:lvl4pPr indent="0" lvl="3">
              <a:spcBef>
                <a:spcPts val="0"/>
              </a:spcBef>
              <a:buNone/>
              <a:defRPr sz="1800"/>
            </a:lvl4pPr>
            <a:lvl5pPr indent="0" lvl="4">
              <a:spcBef>
                <a:spcPts val="0"/>
              </a:spcBef>
              <a:buNone/>
              <a:defRPr sz="1800"/>
            </a:lvl5pPr>
            <a:lvl6pPr indent="0" lvl="5">
              <a:spcBef>
                <a:spcPts val="0"/>
              </a:spcBef>
              <a:buNone/>
              <a:defRPr sz="1800"/>
            </a:lvl6pPr>
            <a:lvl7pPr indent="0" lvl="6">
              <a:spcBef>
                <a:spcPts val="0"/>
              </a:spcBef>
              <a:buNone/>
              <a:defRPr sz="1800"/>
            </a:lvl7pPr>
            <a:lvl8pPr indent="0" lvl="7">
              <a:spcBef>
                <a:spcPts val="0"/>
              </a:spcBef>
              <a:buNone/>
              <a:defRPr sz="1800"/>
            </a:lvl8pPr>
            <a:lvl9pPr indent="0" lvl="8">
              <a:spcBef>
                <a:spcPts val="0"/>
              </a:spcBef>
              <a:buNone/>
              <a:defRPr sz="1800"/>
            </a:lvl9pPr>
          </a:lstStyle>
          <a:p/>
        </p:txBody>
      </p:sp>
      <p:sp>
        <p:nvSpPr>
          <p:cNvPr id="47" name="Shape 47"/>
          <p:cNvSpPr txBox="1"/>
          <p:nvPr>
            <p:ph idx="1" type="body"/>
          </p:nvPr>
        </p:nvSpPr>
        <p:spPr>
          <a:xfrm>
            <a:off x="2286000" y="5010150"/>
            <a:ext cx="6172199" cy="13715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/>
          <a:lstStyle>
            <a:lvl1pPr indent="0" lvl="0" marL="0" marR="0" rtl="0" algn="l">
              <a:spcBef>
                <a:spcPts val="600"/>
              </a:spcBef>
              <a:buClr>
                <a:schemeClr val="accent1"/>
              </a:buClr>
              <a:buFont typeface="Noto Sans Symbols"/>
              <a:buNone/>
              <a:defRPr b="1" i="0" sz="1800" u="none" cap="none" strike="noStrike">
                <a:solidFill>
                  <a:schemeClr val="lt2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1pPr>
            <a:lvl2pPr indent="-284480" lvl="1" marL="640080" marR="0" rtl="0" algn="l">
              <a:spcBef>
                <a:spcPts val="360"/>
              </a:spcBef>
              <a:buClr>
                <a:schemeClr val="accent1"/>
              </a:buClr>
              <a:buFont typeface="Noto Sans Symbols"/>
              <a:buNone/>
              <a:defRPr b="0" i="0" sz="1800" u="none" cap="none" strike="noStrike">
                <a:solidFill>
                  <a:schemeClr val="lt1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2pPr>
            <a:lvl3pPr indent="-190500" lvl="2" marL="914400" marR="0" rtl="0" algn="l">
              <a:spcBef>
                <a:spcPts val="320"/>
              </a:spcBef>
              <a:buClr>
                <a:srgbClr val="DE7530"/>
              </a:buClr>
              <a:buFont typeface="Noto Sans Symbols"/>
              <a:buNone/>
              <a:defRPr b="0" i="0" sz="1600" u="none" cap="none" strike="noStrike">
                <a:solidFill>
                  <a:schemeClr val="lt1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3pPr>
            <a:lvl4pPr indent="-185419" lvl="3" marL="1188720" marR="0" rtl="0" algn="l">
              <a:spcBef>
                <a:spcPts val="280"/>
              </a:spcBef>
              <a:buClr>
                <a:srgbClr val="FEC2AC"/>
              </a:buClr>
              <a:buFont typeface="Noto Sans Symbols"/>
              <a:buNone/>
              <a:defRPr b="0" i="0" sz="1400" u="none" cap="none" strike="noStrike">
                <a:solidFill>
                  <a:schemeClr val="lt1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4pPr>
            <a:lvl5pPr indent="-193039" lvl="4" marL="1463040" marR="0" rtl="0" algn="l">
              <a:spcBef>
                <a:spcPts val="280"/>
              </a:spcBef>
              <a:buClr>
                <a:srgbClr val="BBC9E9"/>
              </a:buClr>
              <a:buFont typeface="Noto Sans Symbols"/>
              <a:buNone/>
              <a:defRPr b="0" i="0" sz="1400" u="none" cap="none" strike="noStrike">
                <a:solidFill>
                  <a:schemeClr val="lt1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5pPr>
            <a:lvl6pPr indent="-86360" lvl="5" marL="1737360" marR="0" rtl="0" algn="l">
              <a:spcBef>
                <a:spcPts val="320"/>
              </a:spcBef>
              <a:buClr>
                <a:schemeClr val="accent1"/>
              </a:buClr>
              <a:buSzPct val="100000"/>
              <a:buFont typeface="Libre Baskerville"/>
              <a:buChar char="•"/>
              <a:defRPr b="0" i="0" sz="1600" u="none" cap="none" strike="noStrike">
                <a:solidFill>
                  <a:schemeClr val="lt2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6pPr>
            <a:lvl7pPr indent="-129539" lvl="6" marL="2011679" marR="0" rtl="0" algn="l">
              <a:spcBef>
                <a:spcPts val="280"/>
              </a:spcBef>
              <a:buClr>
                <a:srgbClr val="FEC2AC"/>
              </a:buClr>
              <a:buSzPct val="59999"/>
              <a:buFont typeface="Noto Sans Symbols"/>
              <a:buChar char="○"/>
              <a:defRPr b="0" i="0" sz="1400" u="none" cap="none" strike="noStrike">
                <a:solidFill>
                  <a:schemeClr val="lt2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7pPr>
            <a:lvl8pPr indent="-101600" lvl="7" marL="2286000" marR="0" rtl="0" algn="l">
              <a:spcBef>
                <a:spcPts val="280"/>
              </a:spcBef>
              <a:buClr>
                <a:schemeClr val="accent2"/>
              </a:buClr>
              <a:buSzPct val="100000"/>
              <a:buFont typeface="Libre Baskerville"/>
              <a:buChar char="•"/>
              <a:defRPr b="0" i="0" sz="1400" u="none" cap="small" strike="noStrike">
                <a:solidFill>
                  <a:schemeClr val="lt2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8pPr>
            <a:lvl9pPr indent="-96520" lvl="8" marL="2560320" marR="0" rtl="0" algn="l">
              <a:spcBef>
                <a:spcPts val="280"/>
              </a:spcBef>
              <a:buClr>
                <a:srgbClr val="DE7530"/>
              </a:buClr>
              <a:buSzPct val="100000"/>
              <a:buFont typeface="Libre Baskerville"/>
              <a:buChar char="•"/>
              <a:defRPr b="0" i="0" sz="1400" u="none" cap="none" strike="noStrike">
                <a:solidFill>
                  <a:schemeClr val="lt2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9pPr>
          </a:lstStyle>
          <a:p/>
        </p:txBody>
      </p:sp>
      <p:sp>
        <p:nvSpPr>
          <p:cNvPr id="48" name="Shape 48"/>
          <p:cNvSpPr txBox="1"/>
          <p:nvPr>
            <p:ph idx="10" type="dt"/>
          </p:nvPr>
        </p:nvSpPr>
        <p:spPr>
          <a:xfrm rot="5400000">
            <a:off x="7763256" y="1170432"/>
            <a:ext cx="2286000" cy="381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/>
          <a:lstStyle>
            <a:lvl1pPr indent="0" lvl="0" marL="0" marR="0" rtl="0" algn="r">
              <a:spcBef>
                <a:spcPts val="0"/>
              </a:spcBef>
              <a:buNone/>
              <a:defRPr sz="1200">
                <a:solidFill>
                  <a:schemeClr val="lt2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9pPr>
          </a:lstStyle>
          <a:p/>
        </p:txBody>
      </p:sp>
      <p:sp>
        <p:nvSpPr>
          <p:cNvPr id="49" name="Shape 49"/>
          <p:cNvSpPr txBox="1"/>
          <p:nvPr>
            <p:ph idx="11" type="ftr"/>
          </p:nvPr>
        </p:nvSpPr>
        <p:spPr>
          <a:xfrm rot="5400000">
            <a:off x="7077455" y="4178808"/>
            <a:ext cx="3657600" cy="384047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/>
          <a:lstStyle>
            <a:lvl1pPr indent="0" lvl="0" marL="0" marR="0" rtl="0" algn="l">
              <a:spcBef>
                <a:spcPts val="0"/>
              </a:spcBef>
              <a:buNone/>
              <a:defRPr sz="1200">
                <a:solidFill>
                  <a:schemeClr val="lt2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9pPr>
          </a:lstStyle>
          <a:p/>
        </p:txBody>
      </p:sp>
      <p:sp>
        <p:nvSpPr>
          <p:cNvPr id="50" name="Shape 50"/>
          <p:cNvSpPr/>
          <p:nvPr/>
        </p:nvSpPr>
        <p:spPr>
          <a:xfrm>
            <a:off x="381000" y="0"/>
            <a:ext cx="609599" cy="6858000"/>
          </a:xfrm>
          <a:prstGeom prst="rect">
            <a:avLst/>
          </a:prstGeom>
          <a:solidFill>
            <a:srgbClr val="FEC2AC">
              <a:alpha val="53725"/>
            </a:srgbClr>
          </a:solidFill>
          <a:ln>
            <a:noFill/>
          </a:ln>
        </p:spPr>
        <p:txBody>
          <a:bodyPr anchorCtr="0" anchor="ctr" bIns="45700" lIns="91425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None/>
            </a:pPr>
            <a:r>
              <a:t/>
            </a:r>
            <a:endParaRPr sz="1800">
              <a:solidFill>
                <a:schemeClr val="lt1"/>
              </a:solidFill>
              <a:latin typeface="Libre Baskerville"/>
              <a:ea typeface="Libre Baskerville"/>
              <a:cs typeface="Libre Baskerville"/>
              <a:sym typeface="Libre Baskerville"/>
            </a:endParaRPr>
          </a:p>
        </p:txBody>
      </p:sp>
      <p:sp>
        <p:nvSpPr>
          <p:cNvPr id="51" name="Shape 51"/>
          <p:cNvSpPr/>
          <p:nvPr/>
        </p:nvSpPr>
        <p:spPr>
          <a:xfrm>
            <a:off x="276336" y="0"/>
            <a:ext cx="104663" cy="6858000"/>
          </a:xfrm>
          <a:prstGeom prst="rect">
            <a:avLst/>
          </a:prstGeom>
          <a:solidFill>
            <a:srgbClr val="FFD8CC">
              <a:alpha val="35686"/>
            </a:srgbClr>
          </a:solidFill>
          <a:ln>
            <a:noFill/>
          </a:ln>
        </p:spPr>
        <p:txBody>
          <a:bodyPr anchorCtr="0" anchor="ctr" bIns="45700" lIns="91425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None/>
            </a:pPr>
            <a:r>
              <a:t/>
            </a:r>
            <a:endParaRPr sz="1800">
              <a:solidFill>
                <a:schemeClr val="lt1"/>
              </a:solidFill>
              <a:latin typeface="Libre Baskerville"/>
              <a:ea typeface="Libre Baskerville"/>
              <a:cs typeface="Libre Baskerville"/>
              <a:sym typeface="Libre Baskerville"/>
            </a:endParaRPr>
          </a:p>
        </p:txBody>
      </p:sp>
      <p:sp>
        <p:nvSpPr>
          <p:cNvPr id="52" name="Shape 52"/>
          <p:cNvSpPr/>
          <p:nvPr/>
        </p:nvSpPr>
        <p:spPr>
          <a:xfrm>
            <a:off x="990600" y="0"/>
            <a:ext cx="181871" cy="6858000"/>
          </a:xfrm>
          <a:prstGeom prst="rect">
            <a:avLst/>
          </a:prstGeom>
          <a:solidFill>
            <a:srgbClr val="FFD8CC">
              <a:alpha val="69803"/>
            </a:srgbClr>
          </a:solidFill>
          <a:ln>
            <a:noFill/>
          </a:ln>
        </p:spPr>
        <p:txBody>
          <a:bodyPr anchorCtr="0" anchor="ctr" bIns="45700" lIns="91425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None/>
            </a:pPr>
            <a:r>
              <a:t/>
            </a:r>
            <a:endParaRPr sz="1800">
              <a:solidFill>
                <a:schemeClr val="lt1"/>
              </a:solidFill>
              <a:latin typeface="Libre Baskerville"/>
              <a:ea typeface="Libre Baskerville"/>
              <a:cs typeface="Libre Baskerville"/>
              <a:sym typeface="Libre Baskerville"/>
            </a:endParaRPr>
          </a:p>
        </p:txBody>
      </p:sp>
      <p:sp>
        <p:nvSpPr>
          <p:cNvPr id="53" name="Shape 53"/>
          <p:cNvSpPr/>
          <p:nvPr/>
        </p:nvSpPr>
        <p:spPr>
          <a:xfrm>
            <a:off x="1141320" y="0"/>
            <a:ext cx="230280" cy="6858000"/>
          </a:xfrm>
          <a:prstGeom prst="rect">
            <a:avLst/>
          </a:prstGeom>
          <a:solidFill>
            <a:srgbClr val="FFEDE7">
              <a:alpha val="70980"/>
            </a:srgbClr>
          </a:solidFill>
          <a:ln>
            <a:noFill/>
          </a:ln>
        </p:spPr>
        <p:txBody>
          <a:bodyPr anchorCtr="0" anchor="ctr" bIns="45700" lIns="91425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None/>
            </a:pPr>
            <a:r>
              <a:t/>
            </a:r>
            <a:endParaRPr sz="1800">
              <a:solidFill>
                <a:schemeClr val="lt1"/>
              </a:solidFill>
              <a:latin typeface="Libre Baskerville"/>
              <a:ea typeface="Libre Baskerville"/>
              <a:cs typeface="Libre Baskerville"/>
              <a:sym typeface="Libre Baskerville"/>
            </a:endParaRPr>
          </a:p>
        </p:txBody>
      </p:sp>
      <p:cxnSp>
        <p:nvCxnSpPr>
          <p:cNvPr id="54" name="Shape 54"/>
          <p:cNvCxnSpPr/>
          <p:nvPr/>
        </p:nvCxnSpPr>
        <p:spPr>
          <a:xfrm>
            <a:off x="106343" y="0"/>
            <a:ext cx="0" cy="6858000"/>
          </a:xfrm>
          <a:prstGeom prst="straightConnector1">
            <a:avLst/>
          </a:prstGeom>
          <a:noFill/>
          <a:ln cap="flat" cmpd="sng" w="57150">
            <a:solidFill>
              <a:srgbClr val="FEC2AC">
                <a:alpha val="72941"/>
              </a:srgbClr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55" name="Shape 55"/>
          <p:cNvCxnSpPr/>
          <p:nvPr/>
        </p:nvCxnSpPr>
        <p:spPr>
          <a:xfrm>
            <a:off x="914400" y="0"/>
            <a:ext cx="0" cy="6858000"/>
          </a:xfrm>
          <a:prstGeom prst="straightConnector1">
            <a:avLst/>
          </a:prstGeom>
          <a:noFill/>
          <a:ln cap="flat" cmpd="sng" w="57150">
            <a:solidFill>
              <a:srgbClr val="FFEDE7">
                <a:alpha val="82745"/>
              </a:srgbClr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56" name="Shape 56"/>
          <p:cNvCxnSpPr/>
          <p:nvPr/>
        </p:nvCxnSpPr>
        <p:spPr>
          <a:xfrm>
            <a:off x="854112" y="0"/>
            <a:ext cx="0" cy="6858000"/>
          </a:xfrm>
          <a:prstGeom prst="straightConnector1">
            <a:avLst/>
          </a:prstGeom>
          <a:noFill/>
          <a:ln cap="flat" cmpd="sng" w="57150">
            <a:solidFill>
              <a:srgbClr val="FEC2AC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57" name="Shape 57"/>
          <p:cNvCxnSpPr/>
          <p:nvPr/>
        </p:nvCxnSpPr>
        <p:spPr>
          <a:xfrm>
            <a:off x="1726640" y="0"/>
            <a:ext cx="0" cy="6858000"/>
          </a:xfrm>
          <a:prstGeom prst="straightConnector1">
            <a:avLst/>
          </a:prstGeom>
          <a:noFill/>
          <a:ln cap="flat" cmpd="sng" w="28575">
            <a:solidFill>
              <a:srgbClr val="FEC2AC">
                <a:alpha val="81960"/>
              </a:srgbClr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58" name="Shape 58"/>
          <p:cNvCxnSpPr/>
          <p:nvPr/>
        </p:nvCxnSpPr>
        <p:spPr>
          <a:xfrm>
            <a:off x="1066800" y="0"/>
            <a:ext cx="0" cy="6858000"/>
          </a:xfrm>
          <a:prstGeom prst="straightConnector1">
            <a:avLst/>
          </a:prstGeom>
          <a:noFill/>
          <a:ln cap="flat" cmpd="sng" w="9525">
            <a:solidFill>
              <a:srgbClr val="FEC2AC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59" name="Shape 59"/>
          <p:cNvSpPr/>
          <p:nvPr/>
        </p:nvSpPr>
        <p:spPr>
          <a:xfrm>
            <a:off x="1219200" y="0"/>
            <a:ext cx="76199" cy="6858000"/>
          </a:xfrm>
          <a:prstGeom prst="rect">
            <a:avLst/>
          </a:prstGeom>
          <a:solidFill>
            <a:srgbClr val="FEC2AC">
              <a:alpha val="50980"/>
            </a:srgbClr>
          </a:solidFill>
          <a:ln>
            <a:noFill/>
          </a:ln>
        </p:spPr>
        <p:txBody>
          <a:bodyPr anchorCtr="0" anchor="ctr" bIns="45700" lIns="91425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None/>
            </a:pPr>
            <a:r>
              <a:t/>
            </a:r>
            <a:endParaRPr sz="1800">
              <a:solidFill>
                <a:schemeClr val="lt1"/>
              </a:solidFill>
              <a:latin typeface="Libre Baskerville"/>
              <a:ea typeface="Libre Baskerville"/>
              <a:cs typeface="Libre Baskerville"/>
              <a:sym typeface="Libre Baskerville"/>
            </a:endParaRPr>
          </a:p>
        </p:txBody>
      </p:sp>
      <p:sp>
        <p:nvSpPr>
          <p:cNvPr id="60" name="Shape 60"/>
          <p:cNvSpPr/>
          <p:nvPr/>
        </p:nvSpPr>
        <p:spPr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None/>
            </a:pPr>
            <a:r>
              <a:t/>
            </a:r>
            <a:endParaRPr sz="1800">
              <a:solidFill>
                <a:schemeClr val="lt1"/>
              </a:solidFill>
              <a:latin typeface="Libre Baskerville"/>
              <a:ea typeface="Libre Baskerville"/>
              <a:cs typeface="Libre Baskerville"/>
              <a:sym typeface="Libre Baskerville"/>
            </a:endParaRPr>
          </a:p>
        </p:txBody>
      </p:sp>
      <p:sp>
        <p:nvSpPr>
          <p:cNvPr id="61" name="Shape 61"/>
          <p:cNvSpPr/>
          <p:nvPr/>
        </p:nvSpPr>
        <p:spPr>
          <a:xfrm>
            <a:off x="1324704" y="4866751"/>
            <a:ext cx="641424" cy="641424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None/>
            </a:pPr>
            <a:r>
              <a:t/>
            </a:r>
            <a:endParaRPr sz="1800">
              <a:solidFill>
                <a:schemeClr val="lt1"/>
              </a:solidFill>
              <a:latin typeface="Libre Baskerville"/>
              <a:ea typeface="Libre Baskerville"/>
              <a:cs typeface="Libre Baskerville"/>
              <a:sym typeface="Libre Baskerville"/>
            </a:endParaRPr>
          </a:p>
        </p:txBody>
      </p:sp>
      <p:sp>
        <p:nvSpPr>
          <p:cNvPr id="62" name="Shape 62"/>
          <p:cNvSpPr/>
          <p:nvPr/>
        </p:nvSpPr>
        <p:spPr>
          <a:xfrm>
            <a:off x="1091079" y="5500632"/>
            <a:ext cx="137159" cy="137159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None/>
            </a:pPr>
            <a:r>
              <a:t/>
            </a:r>
            <a:endParaRPr sz="1800">
              <a:solidFill>
                <a:schemeClr val="lt1"/>
              </a:solidFill>
              <a:latin typeface="Libre Baskerville"/>
              <a:ea typeface="Libre Baskerville"/>
              <a:cs typeface="Libre Baskerville"/>
              <a:sym typeface="Libre Baskerville"/>
            </a:endParaRPr>
          </a:p>
        </p:txBody>
      </p:sp>
      <p:sp>
        <p:nvSpPr>
          <p:cNvPr id="63" name="Shape 63"/>
          <p:cNvSpPr/>
          <p:nvPr/>
        </p:nvSpPr>
        <p:spPr>
          <a:xfrm>
            <a:off x="1664208" y="5791200"/>
            <a:ext cx="274319" cy="274319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None/>
            </a:pPr>
            <a:r>
              <a:t/>
            </a:r>
            <a:endParaRPr sz="1800">
              <a:solidFill>
                <a:schemeClr val="lt1"/>
              </a:solidFill>
              <a:latin typeface="Libre Baskerville"/>
              <a:ea typeface="Libre Baskerville"/>
              <a:cs typeface="Libre Baskerville"/>
              <a:sym typeface="Libre Baskerville"/>
            </a:endParaRPr>
          </a:p>
        </p:txBody>
      </p:sp>
      <p:sp>
        <p:nvSpPr>
          <p:cNvPr id="64" name="Shape 64"/>
          <p:cNvSpPr/>
          <p:nvPr/>
        </p:nvSpPr>
        <p:spPr>
          <a:xfrm>
            <a:off x="1879040" y="4479887"/>
            <a:ext cx="365759" cy="365759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None/>
            </a:pPr>
            <a:r>
              <a:t/>
            </a:r>
            <a:endParaRPr sz="1800">
              <a:solidFill>
                <a:schemeClr val="lt1"/>
              </a:solidFill>
              <a:latin typeface="Libre Baskerville"/>
              <a:ea typeface="Libre Baskerville"/>
              <a:cs typeface="Libre Baskerville"/>
              <a:sym typeface="Libre Baskerville"/>
            </a:endParaRPr>
          </a:p>
        </p:txBody>
      </p:sp>
      <p:cxnSp>
        <p:nvCxnSpPr>
          <p:cNvPr id="65" name="Shape 65"/>
          <p:cNvCxnSpPr/>
          <p:nvPr/>
        </p:nvCxnSpPr>
        <p:spPr>
          <a:xfrm>
            <a:off x="9097943" y="0"/>
            <a:ext cx="0" cy="6858000"/>
          </a:xfrm>
          <a:prstGeom prst="straightConnector1">
            <a:avLst/>
          </a:prstGeom>
          <a:noFill/>
          <a:ln cap="flat" cmpd="thickThin" w="57150">
            <a:solidFill>
              <a:srgbClr val="FEC2AC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66" name="Shape 66"/>
          <p:cNvSpPr txBox="1"/>
          <p:nvPr>
            <p:ph idx="12" type="sldNum"/>
          </p:nvPr>
        </p:nvSpPr>
        <p:spPr>
          <a:xfrm>
            <a:off x="1340616" y="4928701"/>
            <a:ext cx="609599" cy="51752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1" lang="en-US" sz="1400">
                <a:solidFill>
                  <a:srgbClr val="FFFFFF"/>
                </a:solidFill>
                <a:latin typeface="Libre Baskerville"/>
                <a:ea typeface="Libre Baskerville"/>
                <a:cs typeface="Libre Baskerville"/>
                <a:sym typeface="Libre Baskerville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twoObj">
  <p:cSld name="Two Content"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Shape 68"/>
          <p:cNvSpPr txBox="1"/>
          <p:nvPr>
            <p:ph type="title"/>
          </p:nvPr>
        </p:nvSpPr>
        <p:spPr>
          <a:xfrm>
            <a:off x="457200" y="274637"/>
            <a:ext cx="7467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wrap="square" tIns="91425"/>
          <a:lstStyle>
            <a:lvl1pPr indent="0" lvl="0" marL="0" marR="0" rtl="0" algn="l">
              <a:spcBef>
                <a:spcPts val="0"/>
              </a:spcBef>
              <a:buClr>
                <a:schemeClr val="dk2"/>
              </a:buClr>
              <a:buFont typeface="Libre Baskerville"/>
              <a:buNone/>
              <a:defRPr b="0" i="0" sz="3000" u="none" cap="small" strike="noStrike">
                <a:solidFill>
                  <a:schemeClr val="dk2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1pPr>
            <a:lvl2pPr indent="0" lvl="1">
              <a:spcBef>
                <a:spcPts val="0"/>
              </a:spcBef>
              <a:buNone/>
              <a:defRPr sz="1800"/>
            </a:lvl2pPr>
            <a:lvl3pPr indent="0" lvl="2">
              <a:spcBef>
                <a:spcPts val="0"/>
              </a:spcBef>
              <a:buNone/>
              <a:defRPr sz="1800"/>
            </a:lvl3pPr>
            <a:lvl4pPr indent="0" lvl="3">
              <a:spcBef>
                <a:spcPts val="0"/>
              </a:spcBef>
              <a:buNone/>
              <a:defRPr sz="1800"/>
            </a:lvl4pPr>
            <a:lvl5pPr indent="0" lvl="4">
              <a:spcBef>
                <a:spcPts val="0"/>
              </a:spcBef>
              <a:buNone/>
              <a:defRPr sz="1800"/>
            </a:lvl5pPr>
            <a:lvl6pPr indent="0" lvl="5">
              <a:spcBef>
                <a:spcPts val="0"/>
              </a:spcBef>
              <a:buNone/>
              <a:defRPr sz="1800"/>
            </a:lvl6pPr>
            <a:lvl7pPr indent="0" lvl="6">
              <a:spcBef>
                <a:spcPts val="0"/>
              </a:spcBef>
              <a:buNone/>
              <a:defRPr sz="1800"/>
            </a:lvl7pPr>
            <a:lvl8pPr indent="0" lvl="7">
              <a:spcBef>
                <a:spcPts val="0"/>
              </a:spcBef>
              <a:buNone/>
              <a:defRPr sz="1800"/>
            </a:lvl8pPr>
            <a:lvl9pPr indent="0" lvl="8">
              <a:spcBef>
                <a:spcPts val="0"/>
              </a:spcBef>
              <a:buNone/>
              <a:defRPr sz="1800"/>
            </a:lvl9pPr>
          </a:lstStyle>
          <a:p/>
        </p:txBody>
      </p:sp>
      <p:sp>
        <p:nvSpPr>
          <p:cNvPr id="69" name="Shape 69"/>
          <p:cNvSpPr txBox="1"/>
          <p:nvPr>
            <p:ph idx="10" type="dt"/>
          </p:nvPr>
        </p:nvSpPr>
        <p:spPr>
          <a:xfrm rot="5400000">
            <a:off x="7589520" y="1081851"/>
            <a:ext cx="2011680" cy="384047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/>
          <a:lstStyle>
            <a:lvl1pPr indent="0" lvl="0" marL="0" marR="0" rtl="0" algn="r">
              <a:spcBef>
                <a:spcPts val="0"/>
              </a:spcBef>
              <a:buNone/>
              <a:defRPr sz="1200">
                <a:solidFill>
                  <a:schemeClr val="dk2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9pPr>
          </a:lstStyle>
          <a:p/>
        </p:txBody>
      </p:sp>
      <p:sp>
        <p:nvSpPr>
          <p:cNvPr id="70" name="Shape 70"/>
          <p:cNvSpPr txBox="1"/>
          <p:nvPr>
            <p:ph idx="11" type="ftr"/>
          </p:nvPr>
        </p:nvSpPr>
        <p:spPr>
          <a:xfrm rot="5400000">
            <a:off x="6990185" y="3737239"/>
            <a:ext cx="3200399" cy="365759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/>
          <a:lstStyle>
            <a:lvl1pPr indent="0" lvl="0" marL="0" marR="0" rtl="0" algn="l">
              <a:spcBef>
                <a:spcPts val="0"/>
              </a:spcBef>
              <a:buNone/>
              <a:defRPr sz="1200">
                <a:solidFill>
                  <a:schemeClr val="dk2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9pPr>
          </a:lstStyle>
          <a:p/>
        </p:txBody>
      </p:sp>
      <p:sp>
        <p:nvSpPr>
          <p:cNvPr id="71" name="Shape 71"/>
          <p:cNvSpPr txBox="1"/>
          <p:nvPr>
            <p:ph idx="12" type="sldNum"/>
          </p:nvPr>
        </p:nvSpPr>
        <p:spPr>
          <a:xfrm>
            <a:off x="8129015" y="5734050"/>
            <a:ext cx="609599" cy="52120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1" lang="en-US" sz="1400">
                <a:solidFill>
                  <a:srgbClr val="FFFFFF"/>
                </a:solidFill>
                <a:latin typeface="Libre Baskerville"/>
                <a:ea typeface="Libre Baskerville"/>
                <a:cs typeface="Libre Baskerville"/>
                <a:sym typeface="Libre Baskerville"/>
              </a:rPr>
              <a:t>‹#›</a:t>
            </a:fld>
          </a:p>
        </p:txBody>
      </p:sp>
      <p:sp>
        <p:nvSpPr>
          <p:cNvPr id="72" name="Shape 72"/>
          <p:cNvSpPr txBox="1"/>
          <p:nvPr>
            <p:ph idx="1" type="body"/>
          </p:nvPr>
        </p:nvSpPr>
        <p:spPr>
          <a:xfrm>
            <a:off x="457200" y="1600200"/>
            <a:ext cx="3657600" cy="4572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/>
          <a:lstStyle>
            <a:lvl1pPr indent="-167640" lvl="0" marL="274320" marR="0" rtl="0" algn="l">
              <a:spcBef>
                <a:spcPts val="600"/>
              </a:spcBef>
              <a:buClr>
                <a:schemeClr val="accent1"/>
              </a:buClr>
              <a:buSzPct val="70000"/>
              <a:buFont typeface="Noto Sans Symbols"/>
              <a:buChar char="•"/>
              <a:defRPr b="0" i="0" sz="2400" u="none" cap="none" strike="noStrike">
                <a:solidFill>
                  <a:schemeClr val="dk1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1pPr>
            <a:lvl2pPr indent="-177800" lvl="1" marL="640080" marR="0" rtl="0" algn="l">
              <a:spcBef>
                <a:spcPts val="420"/>
              </a:spcBef>
              <a:buClr>
                <a:schemeClr val="accent1"/>
              </a:buClr>
              <a:buSzPct val="79999"/>
              <a:buFont typeface="Noto Sans Symbols"/>
              <a:buChar char="●"/>
              <a:defRPr b="0" i="0" sz="2100" u="none" cap="none" strike="noStrike">
                <a:solidFill>
                  <a:schemeClr val="dk1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2pPr>
            <a:lvl3pPr indent="-121919" lvl="2" marL="914400" marR="0" rtl="0" algn="l">
              <a:spcBef>
                <a:spcPts val="360"/>
              </a:spcBef>
              <a:buClr>
                <a:srgbClr val="DE7530"/>
              </a:buClr>
              <a:buSzPct val="60000"/>
              <a:buFont typeface="Noto Sans Symbols"/>
              <a:buChar char="•"/>
              <a:defRPr b="0" i="0" sz="1800" u="none" cap="none" strike="noStrike">
                <a:solidFill>
                  <a:schemeClr val="dk1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3pPr>
            <a:lvl4pPr indent="-116839" lvl="3" marL="1188720" marR="0" rtl="0" algn="l">
              <a:spcBef>
                <a:spcPts val="360"/>
              </a:spcBef>
              <a:buClr>
                <a:srgbClr val="FEC2AC"/>
              </a:buClr>
              <a:buSzPct val="60000"/>
              <a:buFont typeface="Noto Sans Symbols"/>
              <a:buChar char="•"/>
              <a:defRPr b="0" i="0" sz="1800" u="none" cap="none" strike="noStrike">
                <a:solidFill>
                  <a:schemeClr val="dk1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4pPr>
            <a:lvl5pPr indent="-123951" lvl="4" marL="1463040" marR="0" rtl="0" algn="l">
              <a:spcBef>
                <a:spcPts val="320"/>
              </a:spcBef>
              <a:buClr>
                <a:srgbClr val="BBC9E9"/>
              </a:buClr>
              <a:buSzPct val="68000"/>
              <a:buFont typeface="Noto Sans Symbols"/>
              <a:buChar char="●"/>
              <a:defRPr b="0" i="0" sz="1600" u="none" cap="none" strike="noStrike">
                <a:solidFill>
                  <a:schemeClr val="dk1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5pPr>
            <a:lvl6pPr indent="-86360" lvl="5" marL="1737360" marR="0" rtl="0" algn="l">
              <a:spcBef>
                <a:spcPts val="320"/>
              </a:spcBef>
              <a:buClr>
                <a:schemeClr val="accent1"/>
              </a:buClr>
              <a:buSzPct val="100000"/>
              <a:buFont typeface="Libre Baskerville"/>
              <a:buChar char="•"/>
              <a:defRPr b="0" i="0" sz="1600" u="none" cap="none" strike="noStrike">
                <a:solidFill>
                  <a:schemeClr val="dk2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6pPr>
            <a:lvl7pPr indent="-129539" lvl="6" marL="2011679" marR="0" rtl="0" algn="l">
              <a:spcBef>
                <a:spcPts val="280"/>
              </a:spcBef>
              <a:buClr>
                <a:srgbClr val="FEC2AC"/>
              </a:buClr>
              <a:buSzPct val="59999"/>
              <a:buFont typeface="Noto Sans Symbols"/>
              <a:buChar char="○"/>
              <a:defRPr b="0" i="0" sz="1400" u="none" cap="none" strike="noStrike">
                <a:solidFill>
                  <a:schemeClr val="dk2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7pPr>
            <a:lvl8pPr indent="-101600" lvl="7" marL="2286000" marR="0" rtl="0" algn="l">
              <a:spcBef>
                <a:spcPts val="280"/>
              </a:spcBef>
              <a:buClr>
                <a:schemeClr val="accent2"/>
              </a:buClr>
              <a:buSzPct val="100000"/>
              <a:buFont typeface="Libre Baskerville"/>
              <a:buChar char="•"/>
              <a:defRPr b="0" i="0" sz="1400" u="none" cap="small" strike="noStrike">
                <a:solidFill>
                  <a:schemeClr val="dk2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8pPr>
            <a:lvl9pPr indent="-96520" lvl="8" marL="2560320" marR="0" rtl="0" algn="l">
              <a:spcBef>
                <a:spcPts val="280"/>
              </a:spcBef>
              <a:buClr>
                <a:srgbClr val="DE7530"/>
              </a:buClr>
              <a:buSzPct val="100000"/>
              <a:buFont typeface="Libre Baskerville"/>
              <a:buChar char="•"/>
              <a:defRPr b="0" i="0" sz="1400" u="none" cap="none" strike="noStrike">
                <a:solidFill>
                  <a:schemeClr val="dk2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9pPr>
          </a:lstStyle>
          <a:p/>
        </p:txBody>
      </p:sp>
      <p:sp>
        <p:nvSpPr>
          <p:cNvPr id="73" name="Shape 73"/>
          <p:cNvSpPr txBox="1"/>
          <p:nvPr>
            <p:ph idx="2" type="body"/>
          </p:nvPr>
        </p:nvSpPr>
        <p:spPr>
          <a:xfrm>
            <a:off x="4270248" y="1600200"/>
            <a:ext cx="3657600" cy="4572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/>
          <a:lstStyle>
            <a:lvl1pPr indent="-167640" lvl="0" marL="274320" marR="0" rtl="0" algn="l">
              <a:spcBef>
                <a:spcPts val="600"/>
              </a:spcBef>
              <a:buClr>
                <a:schemeClr val="accent1"/>
              </a:buClr>
              <a:buSzPct val="70000"/>
              <a:buFont typeface="Noto Sans Symbols"/>
              <a:buChar char="•"/>
              <a:defRPr b="0" i="0" sz="2400" u="none" cap="none" strike="noStrike">
                <a:solidFill>
                  <a:schemeClr val="dk1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1pPr>
            <a:lvl2pPr indent="-177800" lvl="1" marL="640080" marR="0" rtl="0" algn="l">
              <a:spcBef>
                <a:spcPts val="420"/>
              </a:spcBef>
              <a:buClr>
                <a:schemeClr val="accent1"/>
              </a:buClr>
              <a:buSzPct val="79999"/>
              <a:buFont typeface="Noto Sans Symbols"/>
              <a:buChar char="●"/>
              <a:defRPr b="0" i="0" sz="2100" u="none" cap="none" strike="noStrike">
                <a:solidFill>
                  <a:schemeClr val="dk1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2pPr>
            <a:lvl3pPr indent="-121919" lvl="2" marL="914400" marR="0" rtl="0" algn="l">
              <a:spcBef>
                <a:spcPts val="360"/>
              </a:spcBef>
              <a:buClr>
                <a:srgbClr val="DE7530"/>
              </a:buClr>
              <a:buSzPct val="60000"/>
              <a:buFont typeface="Noto Sans Symbols"/>
              <a:buChar char="•"/>
              <a:defRPr b="0" i="0" sz="1800" u="none" cap="none" strike="noStrike">
                <a:solidFill>
                  <a:schemeClr val="dk1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3pPr>
            <a:lvl4pPr indent="-116839" lvl="3" marL="1188720" marR="0" rtl="0" algn="l">
              <a:spcBef>
                <a:spcPts val="360"/>
              </a:spcBef>
              <a:buClr>
                <a:srgbClr val="FEC2AC"/>
              </a:buClr>
              <a:buSzPct val="60000"/>
              <a:buFont typeface="Noto Sans Symbols"/>
              <a:buChar char="•"/>
              <a:defRPr b="0" i="0" sz="1800" u="none" cap="none" strike="noStrike">
                <a:solidFill>
                  <a:schemeClr val="dk1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4pPr>
            <a:lvl5pPr indent="-123951" lvl="4" marL="1463040" marR="0" rtl="0" algn="l">
              <a:spcBef>
                <a:spcPts val="320"/>
              </a:spcBef>
              <a:buClr>
                <a:srgbClr val="BBC9E9"/>
              </a:buClr>
              <a:buSzPct val="68000"/>
              <a:buFont typeface="Noto Sans Symbols"/>
              <a:buChar char="●"/>
              <a:defRPr b="0" i="0" sz="1600" u="none" cap="none" strike="noStrike">
                <a:solidFill>
                  <a:schemeClr val="dk1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5pPr>
            <a:lvl6pPr indent="-86360" lvl="5" marL="1737360" marR="0" rtl="0" algn="l">
              <a:spcBef>
                <a:spcPts val="320"/>
              </a:spcBef>
              <a:buClr>
                <a:schemeClr val="accent1"/>
              </a:buClr>
              <a:buSzPct val="100000"/>
              <a:buFont typeface="Libre Baskerville"/>
              <a:buChar char="•"/>
              <a:defRPr b="0" i="0" sz="1600" u="none" cap="none" strike="noStrike">
                <a:solidFill>
                  <a:schemeClr val="dk2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6pPr>
            <a:lvl7pPr indent="-129539" lvl="6" marL="2011679" marR="0" rtl="0" algn="l">
              <a:spcBef>
                <a:spcPts val="280"/>
              </a:spcBef>
              <a:buClr>
                <a:srgbClr val="FEC2AC"/>
              </a:buClr>
              <a:buSzPct val="59999"/>
              <a:buFont typeface="Noto Sans Symbols"/>
              <a:buChar char="○"/>
              <a:defRPr b="0" i="0" sz="1400" u="none" cap="none" strike="noStrike">
                <a:solidFill>
                  <a:schemeClr val="dk2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7pPr>
            <a:lvl8pPr indent="-101600" lvl="7" marL="2286000" marR="0" rtl="0" algn="l">
              <a:spcBef>
                <a:spcPts val="280"/>
              </a:spcBef>
              <a:buClr>
                <a:schemeClr val="accent2"/>
              </a:buClr>
              <a:buSzPct val="100000"/>
              <a:buFont typeface="Libre Baskerville"/>
              <a:buChar char="•"/>
              <a:defRPr b="0" i="0" sz="1400" u="none" cap="small" strike="noStrike">
                <a:solidFill>
                  <a:schemeClr val="dk2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8pPr>
            <a:lvl9pPr indent="-96520" lvl="8" marL="2560320" marR="0" rtl="0" algn="l">
              <a:spcBef>
                <a:spcPts val="280"/>
              </a:spcBef>
              <a:buClr>
                <a:srgbClr val="DE7530"/>
              </a:buClr>
              <a:buSzPct val="100000"/>
              <a:buFont typeface="Libre Baskerville"/>
              <a:buChar char="•"/>
              <a:defRPr b="0" i="0" sz="1400" u="none" cap="none" strike="noStrike">
                <a:solidFill>
                  <a:schemeClr val="dk2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twoTxTwoObj">
  <p:cSld name="Comparison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Shape 75"/>
          <p:cNvSpPr txBox="1"/>
          <p:nvPr>
            <p:ph type="title"/>
          </p:nvPr>
        </p:nvSpPr>
        <p:spPr>
          <a:xfrm>
            <a:off x="457200" y="273050"/>
            <a:ext cx="75438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wrap="square" tIns="91425"/>
          <a:lstStyle>
            <a:lvl1pPr indent="0" lvl="0" marL="0" marR="0" rtl="0" algn="l">
              <a:spcBef>
                <a:spcPts val="0"/>
              </a:spcBef>
              <a:buClr>
                <a:schemeClr val="dk2"/>
              </a:buClr>
              <a:buFont typeface="Libre Baskerville"/>
              <a:buNone/>
              <a:defRPr b="0" i="0" sz="3000" u="none" cap="small" strike="noStrike">
                <a:solidFill>
                  <a:schemeClr val="dk2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1pPr>
            <a:lvl2pPr indent="0" lvl="1">
              <a:spcBef>
                <a:spcPts val="0"/>
              </a:spcBef>
              <a:buNone/>
              <a:defRPr sz="1800"/>
            </a:lvl2pPr>
            <a:lvl3pPr indent="0" lvl="2">
              <a:spcBef>
                <a:spcPts val="0"/>
              </a:spcBef>
              <a:buNone/>
              <a:defRPr sz="1800"/>
            </a:lvl3pPr>
            <a:lvl4pPr indent="0" lvl="3">
              <a:spcBef>
                <a:spcPts val="0"/>
              </a:spcBef>
              <a:buNone/>
              <a:defRPr sz="1800"/>
            </a:lvl4pPr>
            <a:lvl5pPr indent="0" lvl="4">
              <a:spcBef>
                <a:spcPts val="0"/>
              </a:spcBef>
              <a:buNone/>
              <a:defRPr sz="1800"/>
            </a:lvl5pPr>
            <a:lvl6pPr indent="0" lvl="5">
              <a:spcBef>
                <a:spcPts val="0"/>
              </a:spcBef>
              <a:buNone/>
              <a:defRPr sz="1800"/>
            </a:lvl6pPr>
            <a:lvl7pPr indent="0" lvl="6">
              <a:spcBef>
                <a:spcPts val="0"/>
              </a:spcBef>
              <a:buNone/>
              <a:defRPr sz="1800"/>
            </a:lvl7pPr>
            <a:lvl8pPr indent="0" lvl="7">
              <a:spcBef>
                <a:spcPts val="0"/>
              </a:spcBef>
              <a:buNone/>
              <a:defRPr sz="1800"/>
            </a:lvl8pPr>
            <a:lvl9pPr indent="0" lvl="8">
              <a:spcBef>
                <a:spcPts val="0"/>
              </a:spcBef>
              <a:buNone/>
              <a:defRPr sz="1800"/>
            </a:lvl9pPr>
          </a:lstStyle>
          <a:p/>
        </p:txBody>
      </p:sp>
      <p:sp>
        <p:nvSpPr>
          <p:cNvPr id="76" name="Shape 76"/>
          <p:cNvSpPr txBox="1"/>
          <p:nvPr>
            <p:ph idx="10" type="dt"/>
          </p:nvPr>
        </p:nvSpPr>
        <p:spPr>
          <a:xfrm rot="5400000">
            <a:off x="7589520" y="1081851"/>
            <a:ext cx="2011680" cy="384047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/>
          <a:lstStyle>
            <a:lvl1pPr indent="0" lvl="0" marL="0" marR="0" rtl="0" algn="r">
              <a:spcBef>
                <a:spcPts val="0"/>
              </a:spcBef>
              <a:buNone/>
              <a:defRPr sz="1200">
                <a:solidFill>
                  <a:schemeClr val="dk2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9pPr>
          </a:lstStyle>
          <a:p/>
        </p:txBody>
      </p:sp>
      <p:sp>
        <p:nvSpPr>
          <p:cNvPr id="77" name="Shape 77"/>
          <p:cNvSpPr txBox="1"/>
          <p:nvPr>
            <p:ph idx="11" type="ftr"/>
          </p:nvPr>
        </p:nvSpPr>
        <p:spPr>
          <a:xfrm rot="5400000">
            <a:off x="6990185" y="3737239"/>
            <a:ext cx="3200399" cy="365759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/>
          <a:lstStyle>
            <a:lvl1pPr indent="0" lvl="0" marL="0" marR="0" rtl="0" algn="l">
              <a:spcBef>
                <a:spcPts val="0"/>
              </a:spcBef>
              <a:buNone/>
              <a:defRPr sz="1200">
                <a:solidFill>
                  <a:schemeClr val="dk2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9pPr>
          </a:lstStyle>
          <a:p/>
        </p:txBody>
      </p:sp>
      <p:sp>
        <p:nvSpPr>
          <p:cNvPr id="78" name="Shape 78"/>
          <p:cNvSpPr txBox="1"/>
          <p:nvPr>
            <p:ph idx="12" type="sldNum"/>
          </p:nvPr>
        </p:nvSpPr>
        <p:spPr>
          <a:xfrm>
            <a:off x="8129015" y="5734050"/>
            <a:ext cx="609599" cy="52120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1" lang="en-US" sz="1400">
                <a:solidFill>
                  <a:srgbClr val="FFFFFF"/>
                </a:solidFill>
                <a:latin typeface="Libre Baskerville"/>
                <a:ea typeface="Libre Baskerville"/>
                <a:cs typeface="Libre Baskerville"/>
                <a:sym typeface="Libre Baskerville"/>
              </a:rPr>
              <a:t>‹#›</a:t>
            </a:fld>
          </a:p>
        </p:txBody>
      </p:sp>
      <p:sp>
        <p:nvSpPr>
          <p:cNvPr id="79" name="Shape 79"/>
          <p:cNvSpPr txBox="1"/>
          <p:nvPr>
            <p:ph idx="1" type="body"/>
          </p:nvPr>
        </p:nvSpPr>
        <p:spPr>
          <a:xfrm>
            <a:off x="457200" y="2362200"/>
            <a:ext cx="3657600" cy="388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/>
          <a:lstStyle>
            <a:lvl1pPr indent="-167640" lvl="0" marL="274320" marR="0" rtl="0" algn="l">
              <a:spcBef>
                <a:spcPts val="600"/>
              </a:spcBef>
              <a:buClr>
                <a:schemeClr val="accent1"/>
              </a:buClr>
              <a:buSzPct val="70000"/>
              <a:buFont typeface="Noto Sans Symbols"/>
              <a:buChar char="•"/>
              <a:defRPr b="0" i="0" sz="2400" u="none" cap="none" strike="noStrike">
                <a:solidFill>
                  <a:schemeClr val="dk1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1pPr>
            <a:lvl2pPr indent="-177800" lvl="1" marL="640080" marR="0" rtl="0" algn="l">
              <a:spcBef>
                <a:spcPts val="420"/>
              </a:spcBef>
              <a:buClr>
                <a:schemeClr val="accent1"/>
              </a:buClr>
              <a:buSzPct val="79999"/>
              <a:buFont typeface="Noto Sans Symbols"/>
              <a:buChar char="●"/>
              <a:defRPr b="0" i="0" sz="2100" u="none" cap="none" strike="noStrike">
                <a:solidFill>
                  <a:schemeClr val="dk1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2pPr>
            <a:lvl3pPr indent="-121919" lvl="2" marL="914400" marR="0" rtl="0" algn="l">
              <a:spcBef>
                <a:spcPts val="360"/>
              </a:spcBef>
              <a:buClr>
                <a:srgbClr val="DE7530"/>
              </a:buClr>
              <a:buSzPct val="60000"/>
              <a:buFont typeface="Noto Sans Symbols"/>
              <a:buChar char="•"/>
              <a:defRPr b="0" i="0" sz="1800" u="none" cap="none" strike="noStrike">
                <a:solidFill>
                  <a:schemeClr val="dk1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3pPr>
            <a:lvl4pPr indent="-116839" lvl="3" marL="1188720" marR="0" rtl="0" algn="l">
              <a:spcBef>
                <a:spcPts val="360"/>
              </a:spcBef>
              <a:buClr>
                <a:srgbClr val="FEC2AC"/>
              </a:buClr>
              <a:buSzPct val="60000"/>
              <a:buFont typeface="Noto Sans Symbols"/>
              <a:buChar char="•"/>
              <a:defRPr b="0" i="0" sz="1800" u="none" cap="none" strike="noStrike">
                <a:solidFill>
                  <a:schemeClr val="dk1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4pPr>
            <a:lvl5pPr indent="-123951" lvl="4" marL="1463040" marR="0" rtl="0" algn="l">
              <a:spcBef>
                <a:spcPts val="320"/>
              </a:spcBef>
              <a:buClr>
                <a:srgbClr val="BBC9E9"/>
              </a:buClr>
              <a:buSzPct val="68000"/>
              <a:buFont typeface="Noto Sans Symbols"/>
              <a:buChar char="●"/>
              <a:defRPr b="0" i="0" sz="1600" u="none" cap="none" strike="noStrike">
                <a:solidFill>
                  <a:schemeClr val="dk1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5pPr>
            <a:lvl6pPr indent="-86360" lvl="5" marL="1737360" marR="0" rtl="0" algn="l">
              <a:spcBef>
                <a:spcPts val="320"/>
              </a:spcBef>
              <a:buClr>
                <a:schemeClr val="accent1"/>
              </a:buClr>
              <a:buSzPct val="100000"/>
              <a:buFont typeface="Libre Baskerville"/>
              <a:buChar char="•"/>
              <a:defRPr b="0" i="0" sz="1600" u="none" cap="none" strike="noStrike">
                <a:solidFill>
                  <a:schemeClr val="dk2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6pPr>
            <a:lvl7pPr indent="-129539" lvl="6" marL="2011679" marR="0" rtl="0" algn="l">
              <a:spcBef>
                <a:spcPts val="280"/>
              </a:spcBef>
              <a:buClr>
                <a:srgbClr val="FEC2AC"/>
              </a:buClr>
              <a:buSzPct val="59999"/>
              <a:buFont typeface="Noto Sans Symbols"/>
              <a:buChar char="○"/>
              <a:defRPr b="0" i="0" sz="1400" u="none" cap="none" strike="noStrike">
                <a:solidFill>
                  <a:schemeClr val="dk2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7pPr>
            <a:lvl8pPr indent="-101600" lvl="7" marL="2286000" marR="0" rtl="0" algn="l">
              <a:spcBef>
                <a:spcPts val="280"/>
              </a:spcBef>
              <a:buClr>
                <a:schemeClr val="accent2"/>
              </a:buClr>
              <a:buSzPct val="100000"/>
              <a:buFont typeface="Libre Baskerville"/>
              <a:buChar char="•"/>
              <a:defRPr b="0" i="0" sz="1400" u="none" cap="small" strike="noStrike">
                <a:solidFill>
                  <a:schemeClr val="dk2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8pPr>
            <a:lvl9pPr indent="-96520" lvl="8" marL="2560320" marR="0" rtl="0" algn="l">
              <a:spcBef>
                <a:spcPts val="280"/>
              </a:spcBef>
              <a:buClr>
                <a:srgbClr val="DE7530"/>
              </a:buClr>
              <a:buSzPct val="100000"/>
              <a:buFont typeface="Libre Baskerville"/>
              <a:buChar char="•"/>
              <a:defRPr b="0" i="0" sz="1400" u="none" cap="none" strike="noStrike">
                <a:solidFill>
                  <a:schemeClr val="dk2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9pPr>
          </a:lstStyle>
          <a:p/>
        </p:txBody>
      </p:sp>
      <p:sp>
        <p:nvSpPr>
          <p:cNvPr id="80" name="Shape 80"/>
          <p:cNvSpPr txBox="1"/>
          <p:nvPr>
            <p:ph idx="2" type="body"/>
          </p:nvPr>
        </p:nvSpPr>
        <p:spPr>
          <a:xfrm>
            <a:off x="4371975" y="2362200"/>
            <a:ext cx="3657600" cy="388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/>
          <a:lstStyle>
            <a:lvl1pPr indent="-167640" lvl="0" marL="274320" marR="0" rtl="0" algn="l">
              <a:spcBef>
                <a:spcPts val="600"/>
              </a:spcBef>
              <a:buClr>
                <a:schemeClr val="accent1"/>
              </a:buClr>
              <a:buSzPct val="70000"/>
              <a:buFont typeface="Noto Sans Symbols"/>
              <a:buChar char="•"/>
              <a:defRPr b="0" i="0" sz="2400" u="none" cap="none" strike="noStrike">
                <a:solidFill>
                  <a:schemeClr val="dk1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1pPr>
            <a:lvl2pPr indent="-177800" lvl="1" marL="640080" marR="0" rtl="0" algn="l">
              <a:spcBef>
                <a:spcPts val="420"/>
              </a:spcBef>
              <a:buClr>
                <a:schemeClr val="accent1"/>
              </a:buClr>
              <a:buSzPct val="79999"/>
              <a:buFont typeface="Noto Sans Symbols"/>
              <a:buChar char="●"/>
              <a:defRPr b="0" i="0" sz="2100" u="none" cap="none" strike="noStrike">
                <a:solidFill>
                  <a:schemeClr val="dk1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2pPr>
            <a:lvl3pPr indent="-121919" lvl="2" marL="914400" marR="0" rtl="0" algn="l">
              <a:spcBef>
                <a:spcPts val="360"/>
              </a:spcBef>
              <a:buClr>
                <a:srgbClr val="DE7530"/>
              </a:buClr>
              <a:buSzPct val="60000"/>
              <a:buFont typeface="Noto Sans Symbols"/>
              <a:buChar char="•"/>
              <a:defRPr b="0" i="0" sz="1800" u="none" cap="none" strike="noStrike">
                <a:solidFill>
                  <a:schemeClr val="dk1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3pPr>
            <a:lvl4pPr indent="-116839" lvl="3" marL="1188720" marR="0" rtl="0" algn="l">
              <a:spcBef>
                <a:spcPts val="360"/>
              </a:spcBef>
              <a:buClr>
                <a:srgbClr val="FEC2AC"/>
              </a:buClr>
              <a:buSzPct val="60000"/>
              <a:buFont typeface="Noto Sans Symbols"/>
              <a:buChar char="•"/>
              <a:defRPr b="0" i="0" sz="1800" u="none" cap="none" strike="noStrike">
                <a:solidFill>
                  <a:schemeClr val="dk1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4pPr>
            <a:lvl5pPr indent="-123951" lvl="4" marL="1463040" marR="0" rtl="0" algn="l">
              <a:spcBef>
                <a:spcPts val="320"/>
              </a:spcBef>
              <a:buClr>
                <a:srgbClr val="BBC9E9"/>
              </a:buClr>
              <a:buSzPct val="68000"/>
              <a:buFont typeface="Noto Sans Symbols"/>
              <a:buChar char="●"/>
              <a:defRPr b="0" i="0" sz="1600" u="none" cap="none" strike="noStrike">
                <a:solidFill>
                  <a:schemeClr val="dk1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5pPr>
            <a:lvl6pPr indent="-86360" lvl="5" marL="1737360" marR="0" rtl="0" algn="l">
              <a:spcBef>
                <a:spcPts val="320"/>
              </a:spcBef>
              <a:buClr>
                <a:schemeClr val="accent1"/>
              </a:buClr>
              <a:buSzPct val="100000"/>
              <a:buFont typeface="Libre Baskerville"/>
              <a:buChar char="•"/>
              <a:defRPr b="0" i="0" sz="1600" u="none" cap="none" strike="noStrike">
                <a:solidFill>
                  <a:schemeClr val="dk2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6pPr>
            <a:lvl7pPr indent="-129539" lvl="6" marL="2011679" marR="0" rtl="0" algn="l">
              <a:spcBef>
                <a:spcPts val="280"/>
              </a:spcBef>
              <a:buClr>
                <a:srgbClr val="FEC2AC"/>
              </a:buClr>
              <a:buSzPct val="59999"/>
              <a:buFont typeface="Noto Sans Symbols"/>
              <a:buChar char="○"/>
              <a:defRPr b="0" i="0" sz="1400" u="none" cap="none" strike="noStrike">
                <a:solidFill>
                  <a:schemeClr val="dk2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7pPr>
            <a:lvl8pPr indent="-101600" lvl="7" marL="2286000" marR="0" rtl="0" algn="l">
              <a:spcBef>
                <a:spcPts val="280"/>
              </a:spcBef>
              <a:buClr>
                <a:schemeClr val="accent2"/>
              </a:buClr>
              <a:buSzPct val="100000"/>
              <a:buFont typeface="Libre Baskerville"/>
              <a:buChar char="•"/>
              <a:defRPr b="0" i="0" sz="1400" u="none" cap="small" strike="noStrike">
                <a:solidFill>
                  <a:schemeClr val="dk2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8pPr>
            <a:lvl9pPr indent="-96520" lvl="8" marL="2560320" marR="0" rtl="0" algn="l">
              <a:spcBef>
                <a:spcPts val="280"/>
              </a:spcBef>
              <a:buClr>
                <a:srgbClr val="DE7530"/>
              </a:buClr>
              <a:buSzPct val="100000"/>
              <a:buFont typeface="Libre Baskerville"/>
              <a:buChar char="•"/>
              <a:defRPr b="0" i="0" sz="1400" u="none" cap="none" strike="noStrike">
                <a:solidFill>
                  <a:schemeClr val="dk2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9pPr>
          </a:lstStyle>
          <a:p/>
        </p:txBody>
      </p:sp>
      <p:sp>
        <p:nvSpPr>
          <p:cNvPr id="81" name="Shape 81"/>
          <p:cNvSpPr/>
          <p:nvPr>
            <p:ph idx="3" type="body"/>
          </p:nvPr>
        </p:nvSpPr>
        <p:spPr>
          <a:xfrm>
            <a:off x="457200" y="1569720"/>
            <a:ext cx="3657600" cy="658368"/>
          </a:xfrm>
          <a:prstGeom prst="roundRect">
            <a:avLst>
              <a:gd fmla="val 16667" name="adj"/>
            </a:avLst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rIns="91425" wrap="square" tIns="91425"/>
          <a:lstStyle>
            <a:lvl1pPr indent="0" lvl="0" marL="0" marR="0" rtl="0" algn="l">
              <a:spcBef>
                <a:spcPts val="600"/>
              </a:spcBef>
              <a:buClr>
                <a:schemeClr val="accent1"/>
              </a:buClr>
              <a:buFont typeface="Noto Sans Symbols"/>
              <a:buNone/>
              <a:defRPr b="1" i="0" sz="2000" u="none" cap="none" strike="noStrike">
                <a:solidFill>
                  <a:srgbClr val="FFFFFF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1pPr>
            <a:lvl2pPr indent="-177800" lvl="1" marL="640080" marR="0" rtl="0" algn="l">
              <a:spcBef>
                <a:spcPts val="420"/>
              </a:spcBef>
              <a:buClr>
                <a:schemeClr val="accent1"/>
              </a:buClr>
              <a:buSzPct val="79999"/>
              <a:buFont typeface="Noto Sans Symbols"/>
              <a:buChar char="●"/>
              <a:defRPr b="0" i="0" sz="2100" u="none" cap="none" strike="noStrike">
                <a:solidFill>
                  <a:schemeClr val="dk1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2pPr>
            <a:lvl3pPr indent="-121919" lvl="2" marL="914400" marR="0" rtl="0" algn="l">
              <a:spcBef>
                <a:spcPts val="360"/>
              </a:spcBef>
              <a:buClr>
                <a:srgbClr val="DE7530"/>
              </a:buClr>
              <a:buSzPct val="60000"/>
              <a:buFont typeface="Noto Sans Symbols"/>
              <a:buChar char="•"/>
              <a:defRPr b="0" i="0" sz="1800" u="none" cap="none" strike="noStrike">
                <a:solidFill>
                  <a:schemeClr val="dk1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3pPr>
            <a:lvl4pPr indent="-116839" lvl="3" marL="1188720" marR="0" rtl="0" algn="l">
              <a:spcBef>
                <a:spcPts val="360"/>
              </a:spcBef>
              <a:buClr>
                <a:srgbClr val="FEC2AC"/>
              </a:buClr>
              <a:buSzPct val="60000"/>
              <a:buFont typeface="Noto Sans Symbols"/>
              <a:buChar char="•"/>
              <a:defRPr b="0" i="0" sz="1800" u="none" cap="none" strike="noStrike">
                <a:solidFill>
                  <a:schemeClr val="dk1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4pPr>
            <a:lvl5pPr indent="-123951" lvl="4" marL="1463040" marR="0" rtl="0" algn="l">
              <a:spcBef>
                <a:spcPts val="320"/>
              </a:spcBef>
              <a:buClr>
                <a:srgbClr val="BBC9E9"/>
              </a:buClr>
              <a:buSzPct val="68000"/>
              <a:buFont typeface="Noto Sans Symbols"/>
              <a:buChar char="●"/>
              <a:defRPr b="0" i="0" sz="1600" u="none" cap="none" strike="noStrike">
                <a:solidFill>
                  <a:schemeClr val="dk1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5pPr>
            <a:lvl6pPr indent="-86360" lvl="5" marL="1737360" marR="0" rtl="0" algn="l">
              <a:spcBef>
                <a:spcPts val="320"/>
              </a:spcBef>
              <a:buClr>
                <a:schemeClr val="accent1"/>
              </a:buClr>
              <a:buSzPct val="100000"/>
              <a:buFont typeface="Libre Baskerville"/>
              <a:buChar char="•"/>
              <a:defRPr b="0" i="0" sz="1600" u="none" cap="none" strike="noStrike">
                <a:solidFill>
                  <a:schemeClr val="dk2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6pPr>
            <a:lvl7pPr indent="-129539" lvl="6" marL="2011679" marR="0" rtl="0" algn="l">
              <a:spcBef>
                <a:spcPts val="280"/>
              </a:spcBef>
              <a:buClr>
                <a:srgbClr val="FEC2AC"/>
              </a:buClr>
              <a:buSzPct val="59999"/>
              <a:buFont typeface="Noto Sans Symbols"/>
              <a:buChar char="○"/>
              <a:defRPr b="0" i="0" sz="1400" u="none" cap="none" strike="noStrike">
                <a:solidFill>
                  <a:schemeClr val="dk2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7pPr>
            <a:lvl8pPr indent="-101600" lvl="7" marL="2286000" marR="0" rtl="0" algn="l">
              <a:spcBef>
                <a:spcPts val="280"/>
              </a:spcBef>
              <a:buClr>
                <a:schemeClr val="accent2"/>
              </a:buClr>
              <a:buSzPct val="100000"/>
              <a:buFont typeface="Libre Baskerville"/>
              <a:buChar char="•"/>
              <a:defRPr b="0" i="0" sz="1400" u="none" cap="small" strike="noStrike">
                <a:solidFill>
                  <a:schemeClr val="dk2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8pPr>
            <a:lvl9pPr indent="-96520" lvl="8" marL="2560320" marR="0" rtl="0" algn="l">
              <a:spcBef>
                <a:spcPts val="280"/>
              </a:spcBef>
              <a:buClr>
                <a:srgbClr val="DE7530"/>
              </a:buClr>
              <a:buSzPct val="100000"/>
              <a:buFont typeface="Libre Baskerville"/>
              <a:buChar char="•"/>
              <a:defRPr b="0" i="0" sz="1400" u="none" cap="none" strike="noStrike">
                <a:solidFill>
                  <a:schemeClr val="dk2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9pPr>
          </a:lstStyle>
          <a:p/>
        </p:txBody>
      </p:sp>
      <p:sp>
        <p:nvSpPr>
          <p:cNvPr id="82" name="Shape 82"/>
          <p:cNvSpPr/>
          <p:nvPr>
            <p:ph idx="4" type="body"/>
          </p:nvPr>
        </p:nvSpPr>
        <p:spPr>
          <a:xfrm>
            <a:off x="4343400" y="1569720"/>
            <a:ext cx="3657600" cy="658368"/>
          </a:xfrm>
          <a:prstGeom prst="roundRect">
            <a:avLst>
              <a:gd fmla="val 16667" name="adj"/>
            </a:avLst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rIns="91425" wrap="square" tIns="91425"/>
          <a:lstStyle>
            <a:lvl1pPr indent="0" lvl="0" marL="0" marR="0" rtl="0" algn="l">
              <a:spcBef>
                <a:spcPts val="600"/>
              </a:spcBef>
              <a:buClr>
                <a:schemeClr val="accent1"/>
              </a:buClr>
              <a:buFont typeface="Noto Sans Symbols"/>
              <a:buNone/>
              <a:defRPr b="1" i="0" sz="2000" u="none" cap="none" strike="noStrike">
                <a:solidFill>
                  <a:srgbClr val="FFFFFF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1pPr>
            <a:lvl2pPr indent="-177800" lvl="1" marL="640080" marR="0" rtl="0" algn="l">
              <a:spcBef>
                <a:spcPts val="420"/>
              </a:spcBef>
              <a:buClr>
                <a:schemeClr val="accent1"/>
              </a:buClr>
              <a:buSzPct val="79999"/>
              <a:buFont typeface="Noto Sans Symbols"/>
              <a:buChar char="●"/>
              <a:defRPr b="0" i="0" sz="2100" u="none" cap="none" strike="noStrike">
                <a:solidFill>
                  <a:schemeClr val="dk1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2pPr>
            <a:lvl3pPr indent="-121919" lvl="2" marL="914400" marR="0" rtl="0" algn="l">
              <a:spcBef>
                <a:spcPts val="360"/>
              </a:spcBef>
              <a:buClr>
                <a:srgbClr val="DE7530"/>
              </a:buClr>
              <a:buSzPct val="60000"/>
              <a:buFont typeface="Noto Sans Symbols"/>
              <a:buChar char="•"/>
              <a:defRPr b="0" i="0" sz="1800" u="none" cap="none" strike="noStrike">
                <a:solidFill>
                  <a:schemeClr val="dk1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3pPr>
            <a:lvl4pPr indent="-116839" lvl="3" marL="1188720" marR="0" rtl="0" algn="l">
              <a:spcBef>
                <a:spcPts val="360"/>
              </a:spcBef>
              <a:buClr>
                <a:srgbClr val="FEC2AC"/>
              </a:buClr>
              <a:buSzPct val="60000"/>
              <a:buFont typeface="Noto Sans Symbols"/>
              <a:buChar char="•"/>
              <a:defRPr b="0" i="0" sz="1800" u="none" cap="none" strike="noStrike">
                <a:solidFill>
                  <a:schemeClr val="dk1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4pPr>
            <a:lvl5pPr indent="-123951" lvl="4" marL="1463040" marR="0" rtl="0" algn="l">
              <a:spcBef>
                <a:spcPts val="320"/>
              </a:spcBef>
              <a:buClr>
                <a:srgbClr val="BBC9E9"/>
              </a:buClr>
              <a:buSzPct val="68000"/>
              <a:buFont typeface="Noto Sans Symbols"/>
              <a:buChar char="●"/>
              <a:defRPr b="0" i="0" sz="1600" u="none" cap="none" strike="noStrike">
                <a:solidFill>
                  <a:schemeClr val="dk1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5pPr>
            <a:lvl6pPr indent="-86360" lvl="5" marL="1737360" marR="0" rtl="0" algn="l">
              <a:spcBef>
                <a:spcPts val="320"/>
              </a:spcBef>
              <a:buClr>
                <a:schemeClr val="accent1"/>
              </a:buClr>
              <a:buSzPct val="100000"/>
              <a:buFont typeface="Libre Baskerville"/>
              <a:buChar char="•"/>
              <a:defRPr b="0" i="0" sz="1600" u="none" cap="none" strike="noStrike">
                <a:solidFill>
                  <a:schemeClr val="dk2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6pPr>
            <a:lvl7pPr indent="-129539" lvl="6" marL="2011679" marR="0" rtl="0" algn="l">
              <a:spcBef>
                <a:spcPts val="280"/>
              </a:spcBef>
              <a:buClr>
                <a:srgbClr val="FEC2AC"/>
              </a:buClr>
              <a:buSzPct val="59999"/>
              <a:buFont typeface="Noto Sans Symbols"/>
              <a:buChar char="○"/>
              <a:defRPr b="0" i="0" sz="1400" u="none" cap="none" strike="noStrike">
                <a:solidFill>
                  <a:schemeClr val="dk2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7pPr>
            <a:lvl8pPr indent="-101600" lvl="7" marL="2286000" marR="0" rtl="0" algn="l">
              <a:spcBef>
                <a:spcPts val="280"/>
              </a:spcBef>
              <a:buClr>
                <a:schemeClr val="accent2"/>
              </a:buClr>
              <a:buSzPct val="100000"/>
              <a:buFont typeface="Libre Baskerville"/>
              <a:buChar char="•"/>
              <a:defRPr b="0" i="0" sz="1400" u="none" cap="small" strike="noStrike">
                <a:solidFill>
                  <a:schemeClr val="dk2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8pPr>
            <a:lvl9pPr indent="-96520" lvl="8" marL="2560320" marR="0" rtl="0" algn="l">
              <a:spcBef>
                <a:spcPts val="280"/>
              </a:spcBef>
              <a:buClr>
                <a:srgbClr val="DE7530"/>
              </a:buClr>
              <a:buSzPct val="100000"/>
              <a:buFont typeface="Libre Baskerville"/>
              <a:buChar char="•"/>
              <a:defRPr b="0" i="0" sz="1400" u="none" cap="none" strike="noStrike">
                <a:solidFill>
                  <a:schemeClr val="dk2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titleOnly">
  <p:cSld name="Title Only"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Shape 84"/>
          <p:cNvSpPr txBox="1"/>
          <p:nvPr>
            <p:ph type="title"/>
          </p:nvPr>
        </p:nvSpPr>
        <p:spPr>
          <a:xfrm>
            <a:off x="457200" y="274637"/>
            <a:ext cx="7467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wrap="square" tIns="91425"/>
          <a:lstStyle>
            <a:lvl1pPr indent="0" lvl="0" marL="0" marR="0" rtl="0" algn="l">
              <a:spcBef>
                <a:spcPts val="0"/>
              </a:spcBef>
              <a:buClr>
                <a:schemeClr val="dk2"/>
              </a:buClr>
              <a:buFont typeface="Libre Baskerville"/>
              <a:buNone/>
              <a:defRPr b="0" i="0" sz="3000" u="none" cap="small" strike="noStrike">
                <a:solidFill>
                  <a:schemeClr val="dk2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1pPr>
            <a:lvl2pPr indent="0" lvl="1">
              <a:spcBef>
                <a:spcPts val="0"/>
              </a:spcBef>
              <a:buNone/>
              <a:defRPr sz="1800"/>
            </a:lvl2pPr>
            <a:lvl3pPr indent="0" lvl="2">
              <a:spcBef>
                <a:spcPts val="0"/>
              </a:spcBef>
              <a:buNone/>
              <a:defRPr sz="1800"/>
            </a:lvl3pPr>
            <a:lvl4pPr indent="0" lvl="3">
              <a:spcBef>
                <a:spcPts val="0"/>
              </a:spcBef>
              <a:buNone/>
              <a:defRPr sz="1800"/>
            </a:lvl4pPr>
            <a:lvl5pPr indent="0" lvl="4">
              <a:spcBef>
                <a:spcPts val="0"/>
              </a:spcBef>
              <a:buNone/>
              <a:defRPr sz="1800"/>
            </a:lvl5pPr>
            <a:lvl6pPr indent="0" lvl="5">
              <a:spcBef>
                <a:spcPts val="0"/>
              </a:spcBef>
              <a:buNone/>
              <a:defRPr sz="1800"/>
            </a:lvl6pPr>
            <a:lvl7pPr indent="0" lvl="6">
              <a:spcBef>
                <a:spcPts val="0"/>
              </a:spcBef>
              <a:buNone/>
              <a:defRPr sz="1800"/>
            </a:lvl7pPr>
            <a:lvl8pPr indent="0" lvl="7">
              <a:spcBef>
                <a:spcPts val="0"/>
              </a:spcBef>
              <a:buNone/>
              <a:defRPr sz="1800"/>
            </a:lvl8pPr>
            <a:lvl9pPr indent="0" lvl="8">
              <a:spcBef>
                <a:spcPts val="0"/>
              </a:spcBef>
              <a:buNone/>
              <a:defRPr sz="1800"/>
            </a:lvl9pPr>
          </a:lstStyle>
          <a:p/>
        </p:txBody>
      </p:sp>
      <p:sp>
        <p:nvSpPr>
          <p:cNvPr id="85" name="Shape 85"/>
          <p:cNvSpPr txBox="1"/>
          <p:nvPr>
            <p:ph idx="10" type="dt"/>
          </p:nvPr>
        </p:nvSpPr>
        <p:spPr>
          <a:xfrm rot="5400000">
            <a:off x="7589520" y="1081851"/>
            <a:ext cx="2011680" cy="384047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/>
          <a:lstStyle>
            <a:lvl1pPr indent="0" lvl="0" marL="0" marR="0" rtl="0" algn="r">
              <a:spcBef>
                <a:spcPts val="0"/>
              </a:spcBef>
              <a:buNone/>
              <a:defRPr sz="1200">
                <a:solidFill>
                  <a:schemeClr val="dk2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9pPr>
          </a:lstStyle>
          <a:p/>
        </p:txBody>
      </p:sp>
      <p:sp>
        <p:nvSpPr>
          <p:cNvPr id="86" name="Shape 86"/>
          <p:cNvSpPr txBox="1"/>
          <p:nvPr>
            <p:ph idx="12" type="sldNum"/>
          </p:nvPr>
        </p:nvSpPr>
        <p:spPr>
          <a:xfrm>
            <a:off x="8129015" y="5734050"/>
            <a:ext cx="609599" cy="52120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1" lang="en-US" sz="1400">
                <a:solidFill>
                  <a:srgbClr val="FFFFFF"/>
                </a:solidFill>
                <a:latin typeface="Libre Baskerville"/>
                <a:ea typeface="Libre Baskerville"/>
                <a:cs typeface="Libre Baskerville"/>
                <a:sym typeface="Libre Baskerville"/>
              </a:rPr>
              <a:t>‹#›</a:t>
            </a:fld>
          </a:p>
        </p:txBody>
      </p:sp>
      <p:sp>
        <p:nvSpPr>
          <p:cNvPr id="87" name="Shape 87"/>
          <p:cNvSpPr txBox="1"/>
          <p:nvPr>
            <p:ph idx="11" type="ftr"/>
          </p:nvPr>
        </p:nvSpPr>
        <p:spPr>
          <a:xfrm rot="5400000">
            <a:off x="6990185" y="3737239"/>
            <a:ext cx="3200399" cy="365759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/>
          <a:lstStyle>
            <a:lvl1pPr indent="0" lvl="0" marL="0" marR="0" rtl="0" algn="l">
              <a:spcBef>
                <a:spcPts val="0"/>
              </a:spcBef>
              <a:buNone/>
              <a:defRPr sz="1200">
                <a:solidFill>
                  <a:schemeClr val="dk2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blank">
  <p:cSld name="Blank"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Shape 89"/>
          <p:cNvSpPr txBox="1"/>
          <p:nvPr>
            <p:ph idx="10" type="dt"/>
          </p:nvPr>
        </p:nvSpPr>
        <p:spPr>
          <a:xfrm rot="5400000">
            <a:off x="7589520" y="1081851"/>
            <a:ext cx="2011680" cy="384047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/>
          <a:lstStyle>
            <a:lvl1pPr indent="0" lvl="0" marL="0" marR="0" rtl="0" algn="r">
              <a:spcBef>
                <a:spcPts val="0"/>
              </a:spcBef>
              <a:buNone/>
              <a:defRPr sz="1200">
                <a:solidFill>
                  <a:schemeClr val="dk2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9pPr>
          </a:lstStyle>
          <a:p/>
        </p:txBody>
      </p:sp>
      <p:sp>
        <p:nvSpPr>
          <p:cNvPr id="90" name="Shape 90"/>
          <p:cNvSpPr txBox="1"/>
          <p:nvPr>
            <p:ph idx="11" type="ftr"/>
          </p:nvPr>
        </p:nvSpPr>
        <p:spPr>
          <a:xfrm rot="5400000">
            <a:off x="6990185" y="3737239"/>
            <a:ext cx="3200399" cy="365759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/>
          <a:lstStyle>
            <a:lvl1pPr indent="0" lvl="0" marL="0" marR="0" rtl="0" algn="l">
              <a:spcBef>
                <a:spcPts val="0"/>
              </a:spcBef>
              <a:buNone/>
              <a:defRPr sz="1200">
                <a:solidFill>
                  <a:schemeClr val="dk2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9pPr>
          </a:lstStyle>
          <a:p/>
        </p:txBody>
      </p:sp>
      <p:sp>
        <p:nvSpPr>
          <p:cNvPr id="91" name="Shape 91"/>
          <p:cNvSpPr txBox="1"/>
          <p:nvPr>
            <p:ph idx="12" type="sldNum"/>
          </p:nvPr>
        </p:nvSpPr>
        <p:spPr>
          <a:xfrm>
            <a:off x="8129015" y="5734050"/>
            <a:ext cx="609599" cy="52120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1" lang="en-US" sz="1400">
                <a:solidFill>
                  <a:srgbClr val="FFFFFF"/>
                </a:solidFill>
                <a:latin typeface="Libre Baskerville"/>
                <a:ea typeface="Libre Baskerville"/>
                <a:cs typeface="Libre Baskerville"/>
                <a:sym typeface="Libre Baskerville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Sp="0" type="objTx">
  <p:cSld name="Content with Caption">
    <p:bg>
      <p:bgPr>
        <a:solidFill>
          <a:schemeClr val="lt1"/>
        </a:solidFill>
      </p:bgPr>
    </p:bg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3" name="Shape 93"/>
          <p:cNvCxnSpPr/>
          <p:nvPr/>
        </p:nvCxnSpPr>
        <p:spPr>
          <a:xfrm>
            <a:off x="8763000" y="0"/>
            <a:ext cx="0" cy="6858000"/>
          </a:xfrm>
          <a:prstGeom prst="straightConnector1">
            <a:avLst/>
          </a:prstGeom>
          <a:noFill/>
          <a:ln cap="flat" cmpd="sng" w="38100">
            <a:solidFill>
              <a:srgbClr val="FEC2AC">
                <a:alpha val="92941"/>
              </a:srgbClr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94" name="Shape 94"/>
          <p:cNvSpPr txBox="1"/>
          <p:nvPr>
            <p:ph type="title"/>
          </p:nvPr>
        </p:nvSpPr>
        <p:spPr>
          <a:xfrm rot="5400000">
            <a:off x="3371849" y="3200400"/>
            <a:ext cx="630936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wrap="square" tIns="91425"/>
          <a:lstStyle>
            <a:lvl1pPr indent="0" lvl="0" marL="0" marR="0" rtl="0" algn="l">
              <a:spcBef>
                <a:spcPts val="0"/>
              </a:spcBef>
              <a:buClr>
                <a:schemeClr val="dk2"/>
              </a:buClr>
              <a:buFont typeface="Libre Baskerville"/>
              <a:buNone/>
              <a:defRPr b="1" i="0" sz="2000" u="none" cap="small" strike="noStrike">
                <a:solidFill>
                  <a:schemeClr val="dk2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1pPr>
            <a:lvl2pPr indent="0" lvl="1">
              <a:spcBef>
                <a:spcPts val="0"/>
              </a:spcBef>
              <a:buNone/>
              <a:defRPr sz="1800"/>
            </a:lvl2pPr>
            <a:lvl3pPr indent="0" lvl="2">
              <a:spcBef>
                <a:spcPts val="0"/>
              </a:spcBef>
              <a:buNone/>
              <a:defRPr sz="1800"/>
            </a:lvl3pPr>
            <a:lvl4pPr indent="0" lvl="3">
              <a:spcBef>
                <a:spcPts val="0"/>
              </a:spcBef>
              <a:buNone/>
              <a:defRPr sz="1800"/>
            </a:lvl4pPr>
            <a:lvl5pPr indent="0" lvl="4">
              <a:spcBef>
                <a:spcPts val="0"/>
              </a:spcBef>
              <a:buNone/>
              <a:defRPr sz="1800"/>
            </a:lvl5pPr>
            <a:lvl6pPr indent="0" lvl="5">
              <a:spcBef>
                <a:spcPts val="0"/>
              </a:spcBef>
              <a:buNone/>
              <a:defRPr sz="1800"/>
            </a:lvl6pPr>
            <a:lvl7pPr indent="0" lvl="6">
              <a:spcBef>
                <a:spcPts val="0"/>
              </a:spcBef>
              <a:buNone/>
              <a:defRPr sz="1800"/>
            </a:lvl7pPr>
            <a:lvl8pPr indent="0" lvl="7">
              <a:spcBef>
                <a:spcPts val="0"/>
              </a:spcBef>
              <a:buNone/>
              <a:defRPr sz="1800"/>
            </a:lvl8pPr>
            <a:lvl9pPr indent="0" lvl="8">
              <a:spcBef>
                <a:spcPts val="0"/>
              </a:spcBef>
              <a:buNone/>
              <a:defRPr sz="1800"/>
            </a:lvl9pPr>
          </a:lstStyle>
          <a:p/>
        </p:txBody>
      </p:sp>
      <p:sp>
        <p:nvSpPr>
          <p:cNvPr id="95" name="Shape 95"/>
          <p:cNvSpPr txBox="1"/>
          <p:nvPr>
            <p:ph idx="1" type="body"/>
          </p:nvPr>
        </p:nvSpPr>
        <p:spPr>
          <a:xfrm>
            <a:off x="6812279" y="274319"/>
            <a:ext cx="1527047" cy="498347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/>
          <a:lstStyle>
            <a:lvl1pPr indent="0" lvl="0" marL="0" marR="0" rtl="0" algn="l">
              <a:spcBef>
                <a:spcPts val="400"/>
              </a:spcBef>
              <a:spcAft>
                <a:spcPts val="1000"/>
              </a:spcAft>
              <a:buClr>
                <a:schemeClr val="accent1"/>
              </a:buClr>
              <a:buFont typeface="Noto Sans Symbols"/>
              <a:buNone/>
              <a:defRPr b="0" i="0" sz="1200" u="none" cap="none" strike="noStrike">
                <a:solidFill>
                  <a:schemeClr val="dk1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1pPr>
            <a:lvl2pPr indent="-284480" lvl="1" marL="640080" marR="0" rtl="0" algn="l">
              <a:spcBef>
                <a:spcPts val="240"/>
              </a:spcBef>
              <a:buClr>
                <a:schemeClr val="accent1"/>
              </a:buClr>
              <a:buFont typeface="Noto Sans Symbols"/>
              <a:buNone/>
              <a:defRPr b="0" i="0" sz="1200" u="none" cap="none" strike="noStrike">
                <a:solidFill>
                  <a:schemeClr val="dk1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2pPr>
            <a:lvl3pPr indent="-190500" lvl="2" marL="914400" marR="0" rtl="0" algn="l">
              <a:spcBef>
                <a:spcPts val="200"/>
              </a:spcBef>
              <a:buClr>
                <a:srgbClr val="DE7530"/>
              </a:buClr>
              <a:buFont typeface="Noto Sans Symbols"/>
              <a:buNone/>
              <a:defRPr b="0" i="0" sz="1000" u="none" cap="none" strike="noStrike">
                <a:solidFill>
                  <a:schemeClr val="dk1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3pPr>
            <a:lvl4pPr indent="-185419" lvl="3" marL="1188720" marR="0" rtl="0" algn="l">
              <a:spcBef>
                <a:spcPts val="180"/>
              </a:spcBef>
              <a:buClr>
                <a:srgbClr val="FEC2AC"/>
              </a:buClr>
              <a:buFont typeface="Noto Sans Symbols"/>
              <a:buNone/>
              <a:defRPr b="0" i="0" sz="900" u="none" cap="none" strike="noStrike">
                <a:solidFill>
                  <a:schemeClr val="dk1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4pPr>
            <a:lvl5pPr indent="-193039" lvl="4" marL="1463040" marR="0" rtl="0" algn="l">
              <a:spcBef>
                <a:spcPts val="180"/>
              </a:spcBef>
              <a:buClr>
                <a:srgbClr val="BBC9E9"/>
              </a:buClr>
              <a:buFont typeface="Noto Sans Symbols"/>
              <a:buNone/>
              <a:defRPr b="0" i="0" sz="900" u="none" cap="none" strike="noStrike">
                <a:solidFill>
                  <a:schemeClr val="dk1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5pPr>
            <a:lvl6pPr indent="-86360" lvl="5" marL="1737360" marR="0" rtl="0" algn="l">
              <a:spcBef>
                <a:spcPts val="320"/>
              </a:spcBef>
              <a:buClr>
                <a:schemeClr val="accent1"/>
              </a:buClr>
              <a:buSzPct val="100000"/>
              <a:buFont typeface="Libre Baskerville"/>
              <a:buChar char="•"/>
              <a:defRPr b="0" i="0" sz="1600" u="none" cap="none" strike="noStrike">
                <a:solidFill>
                  <a:schemeClr val="dk2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6pPr>
            <a:lvl7pPr indent="-129539" lvl="6" marL="2011679" marR="0" rtl="0" algn="l">
              <a:spcBef>
                <a:spcPts val="280"/>
              </a:spcBef>
              <a:buClr>
                <a:srgbClr val="FEC2AC"/>
              </a:buClr>
              <a:buSzPct val="59999"/>
              <a:buFont typeface="Noto Sans Symbols"/>
              <a:buChar char="○"/>
              <a:defRPr b="0" i="0" sz="1400" u="none" cap="none" strike="noStrike">
                <a:solidFill>
                  <a:schemeClr val="dk2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7pPr>
            <a:lvl8pPr indent="-101600" lvl="7" marL="2286000" marR="0" rtl="0" algn="l">
              <a:spcBef>
                <a:spcPts val="280"/>
              </a:spcBef>
              <a:buClr>
                <a:schemeClr val="accent2"/>
              </a:buClr>
              <a:buSzPct val="100000"/>
              <a:buFont typeface="Libre Baskerville"/>
              <a:buChar char="•"/>
              <a:defRPr b="0" i="0" sz="1400" u="none" cap="small" strike="noStrike">
                <a:solidFill>
                  <a:schemeClr val="dk2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8pPr>
            <a:lvl9pPr indent="-96520" lvl="8" marL="2560320" marR="0" rtl="0" algn="l">
              <a:spcBef>
                <a:spcPts val="280"/>
              </a:spcBef>
              <a:buClr>
                <a:srgbClr val="DE7530"/>
              </a:buClr>
              <a:buSzPct val="100000"/>
              <a:buFont typeface="Libre Baskerville"/>
              <a:buChar char="•"/>
              <a:defRPr b="0" i="0" sz="1400" u="none" cap="none" strike="noStrike">
                <a:solidFill>
                  <a:schemeClr val="dk2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9pPr>
          </a:lstStyle>
          <a:p/>
        </p:txBody>
      </p:sp>
      <p:cxnSp>
        <p:nvCxnSpPr>
          <p:cNvPr id="96" name="Shape 96"/>
          <p:cNvCxnSpPr/>
          <p:nvPr/>
        </p:nvCxnSpPr>
        <p:spPr>
          <a:xfrm>
            <a:off x="6248400" y="0"/>
            <a:ext cx="0" cy="6858000"/>
          </a:xfrm>
          <a:prstGeom prst="straightConnector1">
            <a:avLst/>
          </a:prstGeom>
          <a:noFill/>
          <a:ln cap="flat" cmpd="sng" w="38100">
            <a:solidFill>
              <a:srgbClr val="FEC2AC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97" name="Shape 97"/>
          <p:cNvCxnSpPr/>
          <p:nvPr/>
        </p:nvCxnSpPr>
        <p:spPr>
          <a:xfrm>
            <a:off x="6192296" y="0"/>
            <a:ext cx="0" cy="6858000"/>
          </a:xfrm>
          <a:prstGeom prst="straightConnector1">
            <a:avLst/>
          </a:prstGeom>
          <a:noFill/>
          <a:ln cap="flat" cmpd="sng" w="12700">
            <a:solidFill>
              <a:schemeClr val="accent1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98" name="Shape 98"/>
          <p:cNvCxnSpPr/>
          <p:nvPr/>
        </p:nvCxnSpPr>
        <p:spPr>
          <a:xfrm>
            <a:off x="8991600" y="0"/>
            <a:ext cx="0" cy="6858000"/>
          </a:xfrm>
          <a:prstGeom prst="straightConnector1">
            <a:avLst/>
          </a:prstGeom>
          <a:noFill/>
          <a:ln cap="flat" cmpd="sng" w="19050">
            <a:solidFill>
              <a:schemeClr val="accent1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99" name="Shape 99"/>
          <p:cNvSpPr/>
          <p:nvPr/>
        </p:nvSpPr>
        <p:spPr>
          <a:xfrm>
            <a:off x="8839200" y="0"/>
            <a:ext cx="304799" cy="6858000"/>
          </a:xfrm>
          <a:prstGeom prst="rect">
            <a:avLst/>
          </a:prstGeom>
          <a:solidFill>
            <a:srgbClr val="FEC2AC">
              <a:alpha val="86666"/>
            </a:srgbClr>
          </a:solidFill>
          <a:ln>
            <a:noFill/>
          </a:ln>
        </p:spPr>
        <p:txBody>
          <a:bodyPr anchorCtr="0" anchor="ctr" bIns="45700" lIns="91425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None/>
            </a:pPr>
            <a:r>
              <a:t/>
            </a:r>
            <a:endParaRPr sz="1800">
              <a:solidFill>
                <a:schemeClr val="lt1"/>
              </a:solidFill>
              <a:latin typeface="Libre Baskerville"/>
              <a:ea typeface="Libre Baskerville"/>
              <a:cs typeface="Libre Baskerville"/>
              <a:sym typeface="Libre Baskerville"/>
            </a:endParaRPr>
          </a:p>
        </p:txBody>
      </p:sp>
      <p:cxnSp>
        <p:nvCxnSpPr>
          <p:cNvPr id="100" name="Shape 100"/>
          <p:cNvCxnSpPr/>
          <p:nvPr/>
        </p:nvCxnSpPr>
        <p:spPr>
          <a:xfrm>
            <a:off x="8915400" y="0"/>
            <a:ext cx="0" cy="685800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01" name="Shape 101"/>
          <p:cNvSpPr/>
          <p:nvPr/>
        </p:nvSpPr>
        <p:spPr>
          <a:xfrm>
            <a:off x="8156447" y="5715000"/>
            <a:ext cx="548639" cy="548639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None/>
            </a:pPr>
            <a:r>
              <a:t/>
            </a:r>
            <a:endParaRPr sz="1800">
              <a:solidFill>
                <a:schemeClr val="lt1"/>
              </a:solidFill>
              <a:latin typeface="Libre Baskerville"/>
              <a:ea typeface="Libre Baskerville"/>
              <a:cs typeface="Libre Baskerville"/>
              <a:sym typeface="Libre Baskerville"/>
            </a:endParaRPr>
          </a:p>
        </p:txBody>
      </p:sp>
      <p:sp>
        <p:nvSpPr>
          <p:cNvPr id="102" name="Shape 102"/>
          <p:cNvSpPr txBox="1"/>
          <p:nvPr>
            <p:ph idx="2" type="body"/>
          </p:nvPr>
        </p:nvSpPr>
        <p:spPr>
          <a:xfrm>
            <a:off x="304800" y="274319"/>
            <a:ext cx="5638800" cy="6327647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/>
          <a:lstStyle>
            <a:lvl1pPr indent="-167640" lvl="0" marL="274320" marR="0" rtl="0" algn="l">
              <a:spcBef>
                <a:spcPts val="600"/>
              </a:spcBef>
              <a:buClr>
                <a:schemeClr val="accent1"/>
              </a:buClr>
              <a:buSzPct val="70000"/>
              <a:buFont typeface="Noto Sans Symbols"/>
              <a:buChar char="•"/>
              <a:defRPr b="0" i="0" sz="2400" u="none" cap="none" strike="noStrike">
                <a:solidFill>
                  <a:schemeClr val="dk1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1pPr>
            <a:lvl2pPr indent="-177800" lvl="1" marL="640080" marR="0" rtl="0" algn="l">
              <a:spcBef>
                <a:spcPts val="420"/>
              </a:spcBef>
              <a:buClr>
                <a:schemeClr val="accent1"/>
              </a:buClr>
              <a:buSzPct val="79999"/>
              <a:buFont typeface="Noto Sans Symbols"/>
              <a:buChar char="●"/>
              <a:defRPr b="0" i="0" sz="2100" u="none" cap="none" strike="noStrike">
                <a:solidFill>
                  <a:schemeClr val="dk1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2pPr>
            <a:lvl3pPr indent="-121919" lvl="2" marL="914400" marR="0" rtl="0" algn="l">
              <a:spcBef>
                <a:spcPts val="360"/>
              </a:spcBef>
              <a:buClr>
                <a:srgbClr val="DE7530"/>
              </a:buClr>
              <a:buSzPct val="60000"/>
              <a:buFont typeface="Noto Sans Symbols"/>
              <a:buChar char="•"/>
              <a:defRPr b="0" i="0" sz="1800" u="none" cap="none" strike="noStrike">
                <a:solidFill>
                  <a:schemeClr val="dk1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3pPr>
            <a:lvl4pPr indent="-116839" lvl="3" marL="1188720" marR="0" rtl="0" algn="l">
              <a:spcBef>
                <a:spcPts val="360"/>
              </a:spcBef>
              <a:buClr>
                <a:srgbClr val="FEC2AC"/>
              </a:buClr>
              <a:buSzPct val="60000"/>
              <a:buFont typeface="Noto Sans Symbols"/>
              <a:buChar char="•"/>
              <a:defRPr b="0" i="0" sz="1800" u="none" cap="none" strike="noStrike">
                <a:solidFill>
                  <a:schemeClr val="dk1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4pPr>
            <a:lvl5pPr indent="-123951" lvl="4" marL="1463040" marR="0" rtl="0" algn="l">
              <a:spcBef>
                <a:spcPts val="320"/>
              </a:spcBef>
              <a:buClr>
                <a:srgbClr val="BBC9E9"/>
              </a:buClr>
              <a:buSzPct val="68000"/>
              <a:buFont typeface="Noto Sans Symbols"/>
              <a:buChar char="●"/>
              <a:defRPr b="0" i="0" sz="1600" u="none" cap="none" strike="noStrike">
                <a:solidFill>
                  <a:schemeClr val="dk1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5pPr>
            <a:lvl6pPr indent="-86360" lvl="5" marL="1737360" marR="0" rtl="0" algn="l">
              <a:spcBef>
                <a:spcPts val="320"/>
              </a:spcBef>
              <a:buClr>
                <a:schemeClr val="accent1"/>
              </a:buClr>
              <a:buSzPct val="100000"/>
              <a:buFont typeface="Libre Baskerville"/>
              <a:buChar char="•"/>
              <a:defRPr b="0" i="0" sz="1600" u="none" cap="none" strike="noStrike">
                <a:solidFill>
                  <a:schemeClr val="dk2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6pPr>
            <a:lvl7pPr indent="-129539" lvl="6" marL="2011679" marR="0" rtl="0" algn="l">
              <a:spcBef>
                <a:spcPts val="280"/>
              </a:spcBef>
              <a:buClr>
                <a:srgbClr val="FEC2AC"/>
              </a:buClr>
              <a:buSzPct val="59999"/>
              <a:buFont typeface="Noto Sans Symbols"/>
              <a:buChar char="○"/>
              <a:defRPr b="0" i="0" sz="1400" u="none" cap="none" strike="noStrike">
                <a:solidFill>
                  <a:schemeClr val="dk2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7pPr>
            <a:lvl8pPr indent="-101600" lvl="7" marL="2286000" marR="0" rtl="0" algn="l">
              <a:spcBef>
                <a:spcPts val="280"/>
              </a:spcBef>
              <a:buClr>
                <a:schemeClr val="accent2"/>
              </a:buClr>
              <a:buSzPct val="100000"/>
              <a:buFont typeface="Libre Baskerville"/>
              <a:buChar char="•"/>
              <a:defRPr b="0" i="0" sz="1400" u="none" cap="small" strike="noStrike">
                <a:solidFill>
                  <a:schemeClr val="dk2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8pPr>
            <a:lvl9pPr indent="-96520" lvl="8" marL="2560320" marR="0" rtl="0" algn="l">
              <a:spcBef>
                <a:spcPts val="280"/>
              </a:spcBef>
              <a:buClr>
                <a:srgbClr val="DE7530"/>
              </a:buClr>
              <a:buSzPct val="100000"/>
              <a:buFont typeface="Libre Baskerville"/>
              <a:buChar char="•"/>
              <a:defRPr b="0" i="0" sz="1400" u="none" cap="none" strike="noStrike">
                <a:solidFill>
                  <a:schemeClr val="dk2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9pPr>
          </a:lstStyle>
          <a:p/>
        </p:txBody>
      </p:sp>
      <p:sp>
        <p:nvSpPr>
          <p:cNvPr id="103" name="Shape 103"/>
          <p:cNvSpPr txBox="1"/>
          <p:nvPr>
            <p:ph idx="10" type="dt"/>
          </p:nvPr>
        </p:nvSpPr>
        <p:spPr>
          <a:xfrm rot="5400000">
            <a:off x="7589520" y="1081851"/>
            <a:ext cx="2011680" cy="384047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/>
          <a:lstStyle>
            <a:lvl1pPr indent="0" lvl="0" marL="0" marR="0" rtl="0" algn="r">
              <a:spcBef>
                <a:spcPts val="0"/>
              </a:spcBef>
              <a:buNone/>
              <a:defRPr sz="1200">
                <a:solidFill>
                  <a:schemeClr val="dk2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9pPr>
          </a:lstStyle>
          <a:p/>
        </p:txBody>
      </p:sp>
      <p:sp>
        <p:nvSpPr>
          <p:cNvPr id="104" name="Shape 104"/>
          <p:cNvSpPr txBox="1"/>
          <p:nvPr>
            <p:ph idx="12" type="sldNum"/>
          </p:nvPr>
        </p:nvSpPr>
        <p:spPr>
          <a:xfrm>
            <a:off x="8129015" y="5734050"/>
            <a:ext cx="609599" cy="52120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1" lang="en-US" sz="1400">
                <a:solidFill>
                  <a:srgbClr val="FFFFFF"/>
                </a:solidFill>
                <a:latin typeface="Libre Baskerville"/>
                <a:ea typeface="Libre Baskerville"/>
                <a:cs typeface="Libre Baskerville"/>
                <a:sym typeface="Libre Baskerville"/>
              </a:rPr>
              <a:t>‹#›</a:t>
            </a:fld>
          </a:p>
        </p:txBody>
      </p:sp>
      <p:sp>
        <p:nvSpPr>
          <p:cNvPr id="105" name="Shape 105"/>
          <p:cNvSpPr txBox="1"/>
          <p:nvPr>
            <p:ph idx="11" type="ftr"/>
          </p:nvPr>
        </p:nvSpPr>
        <p:spPr>
          <a:xfrm rot="5400000">
            <a:off x="6990185" y="3737239"/>
            <a:ext cx="3200399" cy="365759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/>
          <a:lstStyle>
            <a:lvl1pPr indent="0" lvl="0" marL="0" marR="0" rtl="0" algn="l">
              <a:spcBef>
                <a:spcPts val="0"/>
              </a:spcBef>
              <a:buNone/>
              <a:defRPr sz="1200">
                <a:solidFill>
                  <a:schemeClr val="dk2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Sp="0" type="picTx">
  <p:cSld name="Picture with Caption"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7" name="Shape 107"/>
          <p:cNvCxnSpPr/>
          <p:nvPr/>
        </p:nvCxnSpPr>
        <p:spPr>
          <a:xfrm>
            <a:off x="8763000" y="0"/>
            <a:ext cx="0" cy="6858000"/>
          </a:xfrm>
          <a:prstGeom prst="straightConnector1">
            <a:avLst/>
          </a:prstGeom>
          <a:noFill/>
          <a:ln cap="flat" cmpd="sng" w="38100">
            <a:solidFill>
              <a:srgbClr val="FEC2AC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08" name="Shape 108"/>
          <p:cNvSpPr/>
          <p:nvPr/>
        </p:nvSpPr>
        <p:spPr>
          <a:xfrm>
            <a:off x="8156447" y="5715000"/>
            <a:ext cx="548639" cy="548639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None/>
            </a:pPr>
            <a:r>
              <a:t/>
            </a:r>
            <a:endParaRPr sz="1800">
              <a:solidFill>
                <a:schemeClr val="lt1"/>
              </a:solidFill>
              <a:latin typeface="Libre Baskerville"/>
              <a:ea typeface="Libre Baskerville"/>
              <a:cs typeface="Libre Baskerville"/>
              <a:sym typeface="Libre Baskerville"/>
            </a:endParaRPr>
          </a:p>
        </p:txBody>
      </p:sp>
      <p:sp>
        <p:nvSpPr>
          <p:cNvPr id="109" name="Shape 109"/>
          <p:cNvSpPr txBox="1"/>
          <p:nvPr>
            <p:ph type="title"/>
          </p:nvPr>
        </p:nvSpPr>
        <p:spPr>
          <a:xfrm rot="5400000">
            <a:off x="3350133" y="3200400"/>
            <a:ext cx="630936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wrap="square" tIns="91425"/>
          <a:lstStyle>
            <a:lvl1pPr indent="0" lvl="0" marL="0" marR="0" rtl="0" algn="l">
              <a:spcBef>
                <a:spcPts val="0"/>
              </a:spcBef>
              <a:buClr>
                <a:schemeClr val="dk2"/>
              </a:buClr>
              <a:buFont typeface="Libre Baskerville"/>
              <a:buNone/>
              <a:defRPr b="1" i="0" sz="2000" u="none" cap="small" strike="noStrike">
                <a:solidFill>
                  <a:schemeClr val="dk2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1pPr>
            <a:lvl2pPr indent="0" lvl="1">
              <a:spcBef>
                <a:spcPts val="0"/>
              </a:spcBef>
              <a:buNone/>
              <a:defRPr sz="1800"/>
            </a:lvl2pPr>
            <a:lvl3pPr indent="0" lvl="2">
              <a:spcBef>
                <a:spcPts val="0"/>
              </a:spcBef>
              <a:buNone/>
              <a:defRPr sz="1800"/>
            </a:lvl3pPr>
            <a:lvl4pPr indent="0" lvl="3">
              <a:spcBef>
                <a:spcPts val="0"/>
              </a:spcBef>
              <a:buNone/>
              <a:defRPr sz="1800"/>
            </a:lvl4pPr>
            <a:lvl5pPr indent="0" lvl="4">
              <a:spcBef>
                <a:spcPts val="0"/>
              </a:spcBef>
              <a:buNone/>
              <a:defRPr sz="1800"/>
            </a:lvl5pPr>
            <a:lvl6pPr indent="0" lvl="5">
              <a:spcBef>
                <a:spcPts val="0"/>
              </a:spcBef>
              <a:buNone/>
              <a:defRPr sz="1800"/>
            </a:lvl6pPr>
            <a:lvl7pPr indent="0" lvl="6">
              <a:spcBef>
                <a:spcPts val="0"/>
              </a:spcBef>
              <a:buNone/>
              <a:defRPr sz="1800"/>
            </a:lvl7pPr>
            <a:lvl8pPr indent="0" lvl="7">
              <a:spcBef>
                <a:spcPts val="0"/>
              </a:spcBef>
              <a:buNone/>
              <a:defRPr sz="1800"/>
            </a:lvl8pPr>
            <a:lvl9pPr indent="0" lvl="8">
              <a:spcBef>
                <a:spcPts val="0"/>
              </a:spcBef>
              <a:buNone/>
              <a:defRPr sz="1800"/>
            </a:lvl9pPr>
          </a:lstStyle>
          <a:p/>
        </p:txBody>
      </p:sp>
      <p:sp>
        <p:nvSpPr>
          <p:cNvPr id="110" name="Shape 110"/>
          <p:cNvSpPr/>
          <p:nvPr>
            <p:ph idx="2" type="pic"/>
          </p:nvPr>
        </p:nvSpPr>
        <p:spPr>
          <a:xfrm>
            <a:off x="0" y="0"/>
            <a:ext cx="6172199" cy="685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t" bIns="91425" lIns="91425" rIns="91425" wrap="square" tIns="91425"/>
          <a:lstStyle>
            <a:lvl1pPr indent="0" lvl="0" marL="0" marR="0" rtl="0" algn="l">
              <a:spcBef>
                <a:spcPts val="600"/>
              </a:spcBef>
              <a:buClr>
                <a:schemeClr val="accent1"/>
              </a:buClr>
              <a:buFont typeface="Noto Sans Symbols"/>
              <a:buNone/>
              <a:defRPr b="0" i="0" sz="3200" u="none" cap="none" strike="noStrike">
                <a:solidFill>
                  <a:schemeClr val="dk1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1pPr>
            <a:lvl2pPr indent="-177800" lvl="1" marL="640080" marR="0" rtl="0" algn="l">
              <a:spcBef>
                <a:spcPts val="420"/>
              </a:spcBef>
              <a:buClr>
                <a:schemeClr val="accent1"/>
              </a:buClr>
              <a:buSzPct val="79999"/>
              <a:buFont typeface="Noto Sans Symbols"/>
              <a:buChar char="●"/>
              <a:defRPr b="0" i="0" sz="2100" u="none" cap="none" strike="noStrike">
                <a:solidFill>
                  <a:schemeClr val="dk1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2pPr>
            <a:lvl3pPr indent="-121919" lvl="2" marL="914400" marR="0" rtl="0" algn="l">
              <a:spcBef>
                <a:spcPts val="360"/>
              </a:spcBef>
              <a:buClr>
                <a:srgbClr val="DE7530"/>
              </a:buClr>
              <a:buSzPct val="60000"/>
              <a:buFont typeface="Noto Sans Symbols"/>
              <a:buChar char="•"/>
              <a:defRPr b="0" i="0" sz="1800" u="none" cap="none" strike="noStrike">
                <a:solidFill>
                  <a:schemeClr val="dk1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3pPr>
            <a:lvl4pPr indent="-116839" lvl="3" marL="1188720" marR="0" rtl="0" algn="l">
              <a:spcBef>
                <a:spcPts val="360"/>
              </a:spcBef>
              <a:buClr>
                <a:srgbClr val="FEC2AC"/>
              </a:buClr>
              <a:buSzPct val="60000"/>
              <a:buFont typeface="Noto Sans Symbols"/>
              <a:buChar char="•"/>
              <a:defRPr b="0" i="0" sz="1800" u="none" cap="none" strike="noStrike">
                <a:solidFill>
                  <a:schemeClr val="dk1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4pPr>
            <a:lvl5pPr indent="-123951" lvl="4" marL="1463040" marR="0" rtl="0" algn="l">
              <a:spcBef>
                <a:spcPts val="320"/>
              </a:spcBef>
              <a:buClr>
                <a:srgbClr val="BBC9E9"/>
              </a:buClr>
              <a:buSzPct val="68000"/>
              <a:buFont typeface="Noto Sans Symbols"/>
              <a:buChar char="●"/>
              <a:defRPr b="0" i="0" sz="1600" u="none" cap="none" strike="noStrike">
                <a:solidFill>
                  <a:schemeClr val="dk1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5pPr>
            <a:lvl6pPr indent="-86360" lvl="5" marL="1737360" marR="0" rtl="0" algn="l">
              <a:spcBef>
                <a:spcPts val="320"/>
              </a:spcBef>
              <a:buClr>
                <a:schemeClr val="accent1"/>
              </a:buClr>
              <a:buSzPct val="100000"/>
              <a:buFont typeface="Libre Baskerville"/>
              <a:buChar char="•"/>
              <a:defRPr b="0" i="0" sz="1600" u="none" cap="none" strike="noStrike">
                <a:solidFill>
                  <a:schemeClr val="dk2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6pPr>
            <a:lvl7pPr indent="-129539" lvl="6" marL="2011679" marR="0" rtl="0" algn="l">
              <a:spcBef>
                <a:spcPts val="280"/>
              </a:spcBef>
              <a:buClr>
                <a:srgbClr val="FEC2AC"/>
              </a:buClr>
              <a:buSzPct val="59999"/>
              <a:buFont typeface="Noto Sans Symbols"/>
              <a:buChar char="○"/>
              <a:defRPr b="0" i="0" sz="1400" u="none" cap="none" strike="noStrike">
                <a:solidFill>
                  <a:schemeClr val="dk2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7pPr>
            <a:lvl8pPr indent="-101600" lvl="7" marL="2286000" marR="0" rtl="0" algn="l">
              <a:spcBef>
                <a:spcPts val="280"/>
              </a:spcBef>
              <a:buClr>
                <a:schemeClr val="accent2"/>
              </a:buClr>
              <a:buSzPct val="100000"/>
              <a:buFont typeface="Libre Baskerville"/>
              <a:buChar char="•"/>
              <a:defRPr b="0" i="0" sz="1400" u="none" cap="small" strike="noStrike">
                <a:solidFill>
                  <a:schemeClr val="dk2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8pPr>
            <a:lvl9pPr indent="-96520" lvl="8" marL="2560320" marR="0" rtl="0" algn="l">
              <a:spcBef>
                <a:spcPts val="280"/>
              </a:spcBef>
              <a:buClr>
                <a:srgbClr val="DE7530"/>
              </a:buClr>
              <a:buSzPct val="100000"/>
              <a:buFont typeface="Libre Baskerville"/>
              <a:buChar char="•"/>
              <a:defRPr b="0" i="0" sz="1400" u="none" cap="none" strike="noStrike">
                <a:solidFill>
                  <a:schemeClr val="dk2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9pPr>
          </a:lstStyle>
          <a:p/>
        </p:txBody>
      </p:sp>
      <p:sp>
        <p:nvSpPr>
          <p:cNvPr id="111" name="Shape 111"/>
          <p:cNvSpPr txBox="1"/>
          <p:nvPr>
            <p:ph idx="1" type="body"/>
          </p:nvPr>
        </p:nvSpPr>
        <p:spPr>
          <a:xfrm>
            <a:off x="6765797" y="264794"/>
            <a:ext cx="1524000" cy="495604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/>
          <a:lstStyle>
            <a:lvl1pPr indent="0" lvl="0" marL="0" marR="0" rtl="0" algn="l">
              <a:spcBef>
                <a:spcPts val="100"/>
              </a:spcBef>
              <a:spcAft>
                <a:spcPts val="400"/>
              </a:spcAft>
              <a:buClr>
                <a:schemeClr val="accent1"/>
              </a:buClr>
              <a:buFont typeface="Noto Sans Symbols"/>
              <a:buNone/>
              <a:defRPr b="0" i="0" sz="1200" u="none" cap="none" strike="noStrike">
                <a:solidFill>
                  <a:schemeClr val="dk1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1pPr>
            <a:lvl2pPr indent="-223520" lvl="1" marL="640080" marR="0" rtl="0" algn="l">
              <a:spcBef>
                <a:spcPts val="240"/>
              </a:spcBef>
              <a:buClr>
                <a:schemeClr val="accent1"/>
              </a:buClr>
              <a:buSzPct val="80000"/>
              <a:buFont typeface="Noto Sans Symbols"/>
              <a:buChar char="●"/>
              <a:defRPr b="0" i="0" sz="1200" u="none" cap="none" strike="noStrike">
                <a:solidFill>
                  <a:schemeClr val="dk1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2pPr>
            <a:lvl3pPr indent="-152400" lvl="2" marL="914400" marR="0" rtl="0" algn="l">
              <a:spcBef>
                <a:spcPts val="200"/>
              </a:spcBef>
              <a:buClr>
                <a:srgbClr val="DE7530"/>
              </a:buClr>
              <a:buSzPct val="60000"/>
              <a:buFont typeface="Noto Sans Symbols"/>
              <a:buChar char="•"/>
              <a:defRPr b="0" i="0" sz="1000" u="none" cap="none" strike="noStrike">
                <a:solidFill>
                  <a:schemeClr val="dk1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3pPr>
            <a:lvl4pPr indent="-151130" lvl="3" marL="1188720" marR="0" rtl="0" algn="l">
              <a:spcBef>
                <a:spcPts val="180"/>
              </a:spcBef>
              <a:buClr>
                <a:srgbClr val="FEC2AC"/>
              </a:buClr>
              <a:buSzPct val="60000"/>
              <a:buFont typeface="Noto Sans Symbols"/>
              <a:buChar char="•"/>
              <a:defRPr b="0" i="0" sz="900" u="none" cap="none" strike="noStrike">
                <a:solidFill>
                  <a:schemeClr val="dk1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4pPr>
            <a:lvl5pPr indent="-154178" lvl="4" marL="1463040" marR="0" rtl="0" algn="l">
              <a:spcBef>
                <a:spcPts val="180"/>
              </a:spcBef>
              <a:buClr>
                <a:srgbClr val="BBC9E9"/>
              </a:buClr>
              <a:buSzPct val="68000"/>
              <a:buFont typeface="Noto Sans Symbols"/>
              <a:buChar char="●"/>
              <a:defRPr b="0" i="0" sz="900" u="none" cap="none" strike="noStrike">
                <a:solidFill>
                  <a:schemeClr val="dk1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5pPr>
            <a:lvl6pPr indent="-86360" lvl="5" marL="1737360" marR="0" rtl="0" algn="l">
              <a:spcBef>
                <a:spcPts val="320"/>
              </a:spcBef>
              <a:buClr>
                <a:schemeClr val="accent1"/>
              </a:buClr>
              <a:buSzPct val="100000"/>
              <a:buFont typeface="Libre Baskerville"/>
              <a:buChar char="•"/>
              <a:defRPr b="0" i="0" sz="1600" u="none" cap="none" strike="noStrike">
                <a:solidFill>
                  <a:schemeClr val="dk2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6pPr>
            <a:lvl7pPr indent="-129539" lvl="6" marL="2011679" marR="0" rtl="0" algn="l">
              <a:spcBef>
                <a:spcPts val="280"/>
              </a:spcBef>
              <a:buClr>
                <a:srgbClr val="FEC2AC"/>
              </a:buClr>
              <a:buSzPct val="59999"/>
              <a:buFont typeface="Noto Sans Symbols"/>
              <a:buChar char="○"/>
              <a:defRPr b="0" i="0" sz="1400" u="none" cap="none" strike="noStrike">
                <a:solidFill>
                  <a:schemeClr val="dk2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7pPr>
            <a:lvl8pPr indent="-101600" lvl="7" marL="2286000" marR="0" rtl="0" algn="l">
              <a:spcBef>
                <a:spcPts val="280"/>
              </a:spcBef>
              <a:buClr>
                <a:schemeClr val="accent2"/>
              </a:buClr>
              <a:buSzPct val="100000"/>
              <a:buFont typeface="Libre Baskerville"/>
              <a:buChar char="•"/>
              <a:defRPr b="0" i="0" sz="1400" u="none" cap="small" strike="noStrike">
                <a:solidFill>
                  <a:schemeClr val="dk2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8pPr>
            <a:lvl9pPr indent="-96520" lvl="8" marL="2560320" marR="0" rtl="0" algn="l">
              <a:spcBef>
                <a:spcPts val="280"/>
              </a:spcBef>
              <a:buClr>
                <a:srgbClr val="DE7530"/>
              </a:buClr>
              <a:buSzPct val="100000"/>
              <a:buFont typeface="Libre Baskerville"/>
              <a:buChar char="•"/>
              <a:defRPr b="0" i="0" sz="1400" u="none" cap="none" strike="noStrike">
                <a:solidFill>
                  <a:schemeClr val="dk2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9pPr>
          </a:lstStyle>
          <a:p/>
        </p:txBody>
      </p:sp>
      <p:cxnSp>
        <p:nvCxnSpPr>
          <p:cNvPr id="112" name="Shape 112"/>
          <p:cNvCxnSpPr/>
          <p:nvPr/>
        </p:nvCxnSpPr>
        <p:spPr>
          <a:xfrm>
            <a:off x="8991600" y="0"/>
            <a:ext cx="0" cy="68580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13" name="Shape 113"/>
          <p:cNvSpPr/>
          <p:nvPr/>
        </p:nvSpPr>
        <p:spPr>
          <a:xfrm>
            <a:off x="8839200" y="0"/>
            <a:ext cx="304799" cy="6858000"/>
          </a:xfrm>
          <a:prstGeom prst="rect">
            <a:avLst/>
          </a:prstGeom>
          <a:solidFill>
            <a:srgbClr val="FEC2AC"/>
          </a:solidFill>
          <a:ln>
            <a:noFill/>
          </a:ln>
        </p:spPr>
        <p:txBody>
          <a:bodyPr anchorCtr="0" anchor="ctr" bIns="45700" lIns="91425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None/>
            </a:pPr>
            <a:r>
              <a:t/>
            </a:r>
            <a:endParaRPr sz="1800">
              <a:solidFill>
                <a:schemeClr val="lt1"/>
              </a:solidFill>
              <a:latin typeface="Libre Baskerville"/>
              <a:ea typeface="Libre Baskerville"/>
              <a:cs typeface="Libre Baskerville"/>
              <a:sym typeface="Libre Baskerville"/>
            </a:endParaRPr>
          </a:p>
        </p:txBody>
      </p:sp>
      <p:cxnSp>
        <p:nvCxnSpPr>
          <p:cNvPr id="114" name="Shape 114"/>
          <p:cNvCxnSpPr/>
          <p:nvPr/>
        </p:nvCxnSpPr>
        <p:spPr>
          <a:xfrm>
            <a:off x="8915400" y="0"/>
            <a:ext cx="0" cy="685800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15" name="Shape 115"/>
          <p:cNvCxnSpPr/>
          <p:nvPr/>
        </p:nvCxnSpPr>
        <p:spPr>
          <a:xfrm>
            <a:off x="6248400" y="0"/>
            <a:ext cx="0" cy="6858000"/>
          </a:xfrm>
          <a:prstGeom prst="straightConnector1">
            <a:avLst/>
          </a:prstGeom>
          <a:noFill/>
          <a:ln cap="flat" cmpd="sng" w="38100">
            <a:solidFill>
              <a:srgbClr val="FEC2AC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16" name="Shape 116"/>
          <p:cNvCxnSpPr/>
          <p:nvPr/>
        </p:nvCxnSpPr>
        <p:spPr>
          <a:xfrm>
            <a:off x="6192296" y="0"/>
            <a:ext cx="0" cy="6858000"/>
          </a:xfrm>
          <a:prstGeom prst="straightConnector1">
            <a:avLst/>
          </a:prstGeom>
          <a:noFill/>
          <a:ln cap="flat" cmpd="sng" w="12700">
            <a:solidFill>
              <a:schemeClr val="accent1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17" name="Shape 117"/>
          <p:cNvSpPr txBox="1"/>
          <p:nvPr>
            <p:ph idx="10" type="dt"/>
          </p:nvPr>
        </p:nvSpPr>
        <p:spPr>
          <a:xfrm rot="5400000">
            <a:off x="7589520" y="1081851"/>
            <a:ext cx="2011680" cy="384047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/>
          <a:lstStyle>
            <a:lvl1pPr indent="0" lvl="0" marL="0" marR="0" rtl="0" algn="r">
              <a:spcBef>
                <a:spcPts val="0"/>
              </a:spcBef>
              <a:buNone/>
              <a:defRPr sz="1200">
                <a:solidFill>
                  <a:schemeClr val="dk2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9pPr>
          </a:lstStyle>
          <a:p/>
        </p:txBody>
      </p:sp>
      <p:sp>
        <p:nvSpPr>
          <p:cNvPr id="118" name="Shape 118"/>
          <p:cNvSpPr txBox="1"/>
          <p:nvPr>
            <p:ph idx="12" type="sldNum"/>
          </p:nvPr>
        </p:nvSpPr>
        <p:spPr>
          <a:xfrm>
            <a:off x="8129015" y="5734050"/>
            <a:ext cx="609599" cy="52120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1" lang="en-US" sz="1400">
                <a:solidFill>
                  <a:srgbClr val="FFFFFF"/>
                </a:solidFill>
                <a:latin typeface="Libre Baskerville"/>
                <a:ea typeface="Libre Baskerville"/>
                <a:cs typeface="Libre Baskerville"/>
                <a:sym typeface="Libre Baskerville"/>
              </a:rPr>
              <a:t>‹#›</a:t>
            </a:fld>
          </a:p>
        </p:txBody>
      </p:sp>
      <p:sp>
        <p:nvSpPr>
          <p:cNvPr id="119" name="Shape 119"/>
          <p:cNvSpPr txBox="1"/>
          <p:nvPr>
            <p:ph idx="11" type="ftr"/>
          </p:nvPr>
        </p:nvSpPr>
        <p:spPr>
          <a:xfrm rot="5400000">
            <a:off x="6990185" y="3737239"/>
            <a:ext cx="3200399" cy="365759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/>
          <a:lstStyle>
            <a:lvl1pPr indent="0" lvl="0" marL="0" marR="0" rtl="0" algn="l">
              <a:spcBef>
                <a:spcPts val="0"/>
              </a:spcBef>
              <a:buNone/>
              <a:defRPr sz="1200">
                <a:solidFill>
                  <a:schemeClr val="dk2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9pPr>
          </a:lstStyle>
          <a:p/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hape 6"/>
          <p:cNvCxnSpPr/>
          <p:nvPr/>
        </p:nvCxnSpPr>
        <p:spPr>
          <a:xfrm>
            <a:off x="8763000" y="0"/>
            <a:ext cx="0" cy="6858000"/>
          </a:xfrm>
          <a:prstGeom prst="straightConnector1">
            <a:avLst/>
          </a:prstGeom>
          <a:noFill/>
          <a:ln cap="flat" cmpd="sng" w="38100">
            <a:solidFill>
              <a:srgbClr val="FEC2AC">
                <a:alpha val="92941"/>
              </a:srgbClr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7" name="Shape 7"/>
          <p:cNvSpPr txBox="1"/>
          <p:nvPr>
            <p:ph type="title"/>
          </p:nvPr>
        </p:nvSpPr>
        <p:spPr>
          <a:xfrm>
            <a:off x="457200" y="274637"/>
            <a:ext cx="7467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wrap="square" tIns="91425"/>
          <a:lstStyle>
            <a:lvl1pPr indent="0" lvl="0" marL="0" marR="0" rtl="0" algn="l">
              <a:spcBef>
                <a:spcPts val="0"/>
              </a:spcBef>
              <a:buClr>
                <a:schemeClr val="dk2"/>
              </a:buClr>
              <a:buFont typeface="Libre Baskerville"/>
              <a:buNone/>
              <a:defRPr b="0" i="0" sz="3000" u="none" cap="small" strike="noStrike">
                <a:solidFill>
                  <a:schemeClr val="dk2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1pPr>
            <a:lvl2pPr indent="0" lvl="1">
              <a:spcBef>
                <a:spcPts val="0"/>
              </a:spcBef>
              <a:buNone/>
              <a:defRPr sz="1800"/>
            </a:lvl2pPr>
            <a:lvl3pPr indent="0" lvl="2">
              <a:spcBef>
                <a:spcPts val="0"/>
              </a:spcBef>
              <a:buNone/>
              <a:defRPr sz="1800"/>
            </a:lvl3pPr>
            <a:lvl4pPr indent="0" lvl="3">
              <a:spcBef>
                <a:spcPts val="0"/>
              </a:spcBef>
              <a:buNone/>
              <a:defRPr sz="1800"/>
            </a:lvl4pPr>
            <a:lvl5pPr indent="0" lvl="4">
              <a:spcBef>
                <a:spcPts val="0"/>
              </a:spcBef>
              <a:buNone/>
              <a:defRPr sz="1800"/>
            </a:lvl5pPr>
            <a:lvl6pPr indent="0" lvl="5">
              <a:spcBef>
                <a:spcPts val="0"/>
              </a:spcBef>
              <a:buNone/>
              <a:defRPr sz="1800"/>
            </a:lvl6pPr>
            <a:lvl7pPr indent="0" lvl="6">
              <a:spcBef>
                <a:spcPts val="0"/>
              </a:spcBef>
              <a:buNone/>
              <a:defRPr sz="1800"/>
            </a:lvl7pPr>
            <a:lvl8pPr indent="0" lvl="7">
              <a:spcBef>
                <a:spcPts val="0"/>
              </a:spcBef>
              <a:buNone/>
              <a:defRPr sz="1800"/>
            </a:lvl8pPr>
            <a:lvl9pPr indent="0" lvl="8">
              <a:spcBef>
                <a:spcPts val="0"/>
              </a:spcBef>
              <a:buNone/>
              <a:defRPr sz="1800"/>
            </a:lvl9pPr>
          </a:lstStyle>
          <a:p/>
        </p:txBody>
      </p:sp>
      <p:sp>
        <p:nvSpPr>
          <p:cNvPr id="8" name="Shape 8"/>
          <p:cNvSpPr txBox="1"/>
          <p:nvPr>
            <p:ph idx="1" type="body"/>
          </p:nvPr>
        </p:nvSpPr>
        <p:spPr>
          <a:xfrm>
            <a:off x="457200" y="1600200"/>
            <a:ext cx="7467600" cy="4873751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/>
          <a:lstStyle>
            <a:lvl1pPr indent="-167640" lvl="0" marL="274320" marR="0" rtl="0" algn="l">
              <a:spcBef>
                <a:spcPts val="600"/>
              </a:spcBef>
              <a:buClr>
                <a:schemeClr val="accent1"/>
              </a:buClr>
              <a:buSzPct val="70000"/>
              <a:buFont typeface="Noto Sans Symbols"/>
              <a:buChar char="•"/>
              <a:defRPr b="0" i="0" sz="2400" u="none" cap="none" strike="noStrike">
                <a:solidFill>
                  <a:schemeClr val="dk1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1pPr>
            <a:lvl2pPr indent="-177800" lvl="1" marL="640080" marR="0" rtl="0" algn="l">
              <a:spcBef>
                <a:spcPts val="420"/>
              </a:spcBef>
              <a:buClr>
                <a:schemeClr val="accent1"/>
              </a:buClr>
              <a:buSzPct val="79999"/>
              <a:buFont typeface="Noto Sans Symbols"/>
              <a:buChar char="●"/>
              <a:defRPr b="0" i="0" sz="2100" u="none" cap="none" strike="noStrike">
                <a:solidFill>
                  <a:schemeClr val="dk1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2pPr>
            <a:lvl3pPr indent="-121919" lvl="2" marL="914400" marR="0" rtl="0" algn="l">
              <a:spcBef>
                <a:spcPts val="360"/>
              </a:spcBef>
              <a:buClr>
                <a:srgbClr val="DE7530"/>
              </a:buClr>
              <a:buSzPct val="60000"/>
              <a:buFont typeface="Noto Sans Symbols"/>
              <a:buChar char="•"/>
              <a:defRPr b="0" i="0" sz="1800" u="none" cap="none" strike="noStrike">
                <a:solidFill>
                  <a:schemeClr val="dk1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3pPr>
            <a:lvl4pPr indent="-116839" lvl="3" marL="1188720" marR="0" rtl="0" algn="l">
              <a:spcBef>
                <a:spcPts val="360"/>
              </a:spcBef>
              <a:buClr>
                <a:srgbClr val="FEC2AC"/>
              </a:buClr>
              <a:buSzPct val="60000"/>
              <a:buFont typeface="Noto Sans Symbols"/>
              <a:buChar char="•"/>
              <a:defRPr b="0" i="0" sz="1800" u="none" cap="none" strike="noStrike">
                <a:solidFill>
                  <a:schemeClr val="dk1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4pPr>
            <a:lvl5pPr indent="-123951" lvl="4" marL="1463040" marR="0" rtl="0" algn="l">
              <a:spcBef>
                <a:spcPts val="320"/>
              </a:spcBef>
              <a:buClr>
                <a:srgbClr val="BBC9E9"/>
              </a:buClr>
              <a:buSzPct val="68000"/>
              <a:buFont typeface="Noto Sans Symbols"/>
              <a:buChar char="●"/>
              <a:defRPr b="0" i="0" sz="1600" u="none" cap="none" strike="noStrike">
                <a:solidFill>
                  <a:schemeClr val="dk1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5pPr>
            <a:lvl6pPr indent="-86360" lvl="5" marL="1737360" marR="0" rtl="0" algn="l">
              <a:spcBef>
                <a:spcPts val="320"/>
              </a:spcBef>
              <a:buClr>
                <a:schemeClr val="accent1"/>
              </a:buClr>
              <a:buSzPct val="100000"/>
              <a:buFont typeface="Libre Baskerville"/>
              <a:buChar char="•"/>
              <a:defRPr b="0" i="0" sz="1600" u="none" cap="none" strike="noStrike">
                <a:solidFill>
                  <a:schemeClr val="dk2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6pPr>
            <a:lvl7pPr indent="-129539" lvl="6" marL="2011679" marR="0" rtl="0" algn="l">
              <a:spcBef>
                <a:spcPts val="280"/>
              </a:spcBef>
              <a:buClr>
                <a:srgbClr val="FEC2AC"/>
              </a:buClr>
              <a:buSzPct val="59999"/>
              <a:buFont typeface="Noto Sans Symbols"/>
              <a:buChar char="○"/>
              <a:defRPr b="0" i="0" sz="1400" u="none" cap="none" strike="noStrike">
                <a:solidFill>
                  <a:schemeClr val="dk2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7pPr>
            <a:lvl8pPr indent="-101600" lvl="7" marL="2286000" marR="0" rtl="0" algn="l">
              <a:spcBef>
                <a:spcPts val="280"/>
              </a:spcBef>
              <a:buClr>
                <a:schemeClr val="accent2"/>
              </a:buClr>
              <a:buSzPct val="100000"/>
              <a:buFont typeface="Libre Baskerville"/>
              <a:buChar char="•"/>
              <a:defRPr b="0" i="0" sz="1400" u="none" cap="small" strike="noStrike">
                <a:solidFill>
                  <a:schemeClr val="dk2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8pPr>
            <a:lvl9pPr indent="-96520" lvl="8" marL="2560320" marR="0" rtl="0" algn="l">
              <a:spcBef>
                <a:spcPts val="280"/>
              </a:spcBef>
              <a:buClr>
                <a:srgbClr val="DE7530"/>
              </a:buClr>
              <a:buSzPct val="100000"/>
              <a:buFont typeface="Libre Baskerville"/>
              <a:buChar char="•"/>
              <a:defRPr b="0" i="0" sz="1400" u="none" cap="none" strike="noStrike">
                <a:solidFill>
                  <a:schemeClr val="dk2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9pPr>
          </a:lstStyle>
          <a:p/>
        </p:txBody>
      </p:sp>
      <p:sp>
        <p:nvSpPr>
          <p:cNvPr id="9" name="Shape 9"/>
          <p:cNvSpPr txBox="1"/>
          <p:nvPr>
            <p:ph idx="10" type="dt"/>
          </p:nvPr>
        </p:nvSpPr>
        <p:spPr>
          <a:xfrm rot="5400000">
            <a:off x="7589520" y="1081851"/>
            <a:ext cx="2011680" cy="384047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/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dk2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9pPr>
          </a:lstStyle>
          <a:p/>
        </p:txBody>
      </p:sp>
      <p:sp>
        <p:nvSpPr>
          <p:cNvPr id="10" name="Shape 10"/>
          <p:cNvSpPr txBox="1"/>
          <p:nvPr>
            <p:ph idx="11" type="ftr"/>
          </p:nvPr>
        </p:nvSpPr>
        <p:spPr>
          <a:xfrm rot="5400000">
            <a:off x="6990185" y="3737239"/>
            <a:ext cx="3200399" cy="365759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/>
          <a:lstStyle>
            <a:lvl1pPr indent="0" lvl="0" marL="0" marR="0" rtl="0" algn="l">
              <a:spcBef>
                <a:spcPts val="0"/>
              </a:spcBef>
              <a:buNone/>
              <a:defRPr b="0" i="0" sz="1200" u="none" cap="none" strike="noStrike">
                <a:solidFill>
                  <a:schemeClr val="dk2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9pPr>
          </a:lstStyle>
          <a:p/>
        </p:txBody>
      </p:sp>
      <p:cxnSp>
        <p:nvCxnSpPr>
          <p:cNvPr id="11" name="Shape 11"/>
          <p:cNvCxnSpPr/>
          <p:nvPr/>
        </p:nvCxnSpPr>
        <p:spPr>
          <a:xfrm>
            <a:off x="76200" y="0"/>
            <a:ext cx="0" cy="6858000"/>
          </a:xfrm>
          <a:prstGeom prst="straightConnector1">
            <a:avLst/>
          </a:prstGeom>
          <a:noFill/>
          <a:ln cap="flat" cmpd="thickThin" w="57150">
            <a:solidFill>
              <a:srgbClr val="FEC2AC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2" name="Shape 12"/>
          <p:cNvCxnSpPr/>
          <p:nvPr/>
        </p:nvCxnSpPr>
        <p:spPr>
          <a:xfrm>
            <a:off x="8991600" y="0"/>
            <a:ext cx="0" cy="6858000"/>
          </a:xfrm>
          <a:prstGeom prst="straightConnector1">
            <a:avLst/>
          </a:prstGeom>
          <a:noFill/>
          <a:ln cap="flat" cmpd="sng" w="19050">
            <a:solidFill>
              <a:schemeClr val="accent1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3" name="Shape 13"/>
          <p:cNvSpPr/>
          <p:nvPr/>
        </p:nvSpPr>
        <p:spPr>
          <a:xfrm>
            <a:off x="8839200" y="0"/>
            <a:ext cx="304799" cy="6858000"/>
          </a:xfrm>
          <a:prstGeom prst="rect">
            <a:avLst/>
          </a:prstGeom>
          <a:solidFill>
            <a:srgbClr val="FEC2AC">
              <a:alpha val="86666"/>
            </a:srgbClr>
          </a:solidFill>
          <a:ln>
            <a:noFill/>
          </a:ln>
        </p:spPr>
        <p:txBody>
          <a:bodyPr anchorCtr="0" anchor="ctr" bIns="45700" lIns="91425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Libre Baskerville"/>
              <a:ea typeface="Libre Baskerville"/>
              <a:cs typeface="Libre Baskerville"/>
              <a:sym typeface="Libre Baskerville"/>
            </a:endParaRPr>
          </a:p>
        </p:txBody>
      </p:sp>
      <p:cxnSp>
        <p:nvCxnSpPr>
          <p:cNvPr id="14" name="Shape 14"/>
          <p:cNvCxnSpPr/>
          <p:nvPr/>
        </p:nvCxnSpPr>
        <p:spPr>
          <a:xfrm>
            <a:off x="8915400" y="0"/>
            <a:ext cx="0" cy="685800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5" name="Shape 15"/>
          <p:cNvSpPr/>
          <p:nvPr/>
        </p:nvSpPr>
        <p:spPr>
          <a:xfrm>
            <a:off x="8156447" y="5715000"/>
            <a:ext cx="548639" cy="548639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Libre Baskerville"/>
              <a:ea typeface="Libre Baskerville"/>
              <a:cs typeface="Libre Baskerville"/>
              <a:sym typeface="Libre Baskerville"/>
            </a:endParaRPr>
          </a:p>
        </p:txBody>
      </p:sp>
      <p:sp>
        <p:nvSpPr>
          <p:cNvPr id="16" name="Shape 16"/>
          <p:cNvSpPr txBox="1"/>
          <p:nvPr>
            <p:ph idx="12" type="sldNum"/>
          </p:nvPr>
        </p:nvSpPr>
        <p:spPr>
          <a:xfrm>
            <a:off x="8129015" y="5734050"/>
            <a:ext cx="609599" cy="52120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1" i="0" lang="en-US" sz="1400" u="none" cap="none" strike="noStrike">
                <a:solidFill>
                  <a:srgbClr val="FFFFFF"/>
                </a:solidFill>
                <a:latin typeface="Libre Baskerville"/>
                <a:ea typeface="Libre Baskerville"/>
                <a:cs typeface="Libre Baskerville"/>
                <a:sym typeface="Libre Baskerville"/>
              </a:rPr>
              <a:t>‹#›</a:t>
            </a:fld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Shape 136"/>
          <p:cNvSpPr txBox="1"/>
          <p:nvPr>
            <p:ph type="ctrTitle"/>
          </p:nvPr>
        </p:nvSpPr>
        <p:spPr>
          <a:xfrm>
            <a:off x="2286000" y="3124200"/>
            <a:ext cx="6172199" cy="1894361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Clr>
                <a:schemeClr val="dk2"/>
              </a:buClr>
              <a:buSzPct val="25000"/>
              <a:buFont typeface="Libre Baskerville"/>
              <a:buNone/>
            </a:pPr>
            <a:r>
              <a:rPr b="1" i="0" lang="en-US" sz="3000" u="none" cap="small" strike="noStrike">
                <a:solidFill>
                  <a:schemeClr val="dk2"/>
                </a:solidFill>
                <a:latin typeface="Libre Baskerville"/>
                <a:ea typeface="Libre Baskerville"/>
                <a:cs typeface="Libre Baskerville"/>
                <a:sym typeface="Libre Baskerville"/>
              </a:rPr>
              <a:t>Egg Laboratory Guide</a:t>
            </a:r>
          </a:p>
        </p:txBody>
      </p:sp>
      <p:sp>
        <p:nvSpPr>
          <p:cNvPr id="137" name="Shape 137"/>
          <p:cNvSpPr txBox="1"/>
          <p:nvPr>
            <p:ph idx="1" type="subTitle"/>
          </p:nvPr>
        </p:nvSpPr>
        <p:spPr>
          <a:xfrm>
            <a:off x="2286000" y="5003321"/>
            <a:ext cx="6172199" cy="13715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Clr>
                <a:schemeClr val="accent1"/>
              </a:buClr>
              <a:buSzPct val="25000"/>
              <a:buFont typeface="Noto Sans Symbols"/>
              <a:buNone/>
            </a:pPr>
            <a:r>
              <a:rPr b="1" i="0" lang="en-US" sz="1800" u="none" cap="none" strike="noStrike">
                <a:solidFill>
                  <a:schemeClr val="dk2"/>
                </a:solidFill>
                <a:latin typeface="Libre Baskerville"/>
                <a:ea typeface="Libre Baskerville"/>
                <a:cs typeface="Libre Baskerville"/>
                <a:sym typeface="Libre Baskerville"/>
              </a:rPr>
              <a:t>Mrs. Crowell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90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Shape 191"/>
          <p:cNvSpPr txBox="1"/>
          <p:nvPr>
            <p:ph type="title"/>
          </p:nvPr>
        </p:nvSpPr>
        <p:spPr>
          <a:xfrm>
            <a:off x="457200" y="274637"/>
            <a:ext cx="7467600" cy="1143000"/>
          </a:xfrm>
          <a:prstGeom prst="rect">
            <a:avLst/>
          </a:prstGeom>
        </p:spPr>
        <p:txBody>
          <a:bodyPr anchorCtr="0" anchor="b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/>
              <a:t>Materials/Methods and Results</a:t>
            </a:r>
          </a:p>
        </p:txBody>
      </p:sp>
      <p:sp>
        <p:nvSpPr>
          <p:cNvPr id="192" name="Shape 192"/>
          <p:cNvSpPr txBox="1"/>
          <p:nvPr>
            <p:ph idx="1" type="body"/>
          </p:nvPr>
        </p:nvSpPr>
        <p:spPr>
          <a:xfrm>
            <a:off x="457200" y="1600200"/>
            <a:ext cx="7467600" cy="48738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indent="-228600" lvl="0" marL="457200" rtl="0">
              <a:spcBef>
                <a:spcPts val="0"/>
              </a:spcBef>
            </a:pPr>
            <a:r>
              <a:rPr lang="en-US"/>
              <a:t>The </a:t>
            </a:r>
            <a:r>
              <a:rPr b="1" lang="en-US" u="sng"/>
              <a:t>MM</a:t>
            </a:r>
            <a:r>
              <a:rPr lang="en-US"/>
              <a:t> section should include a description of what you did and how so that someone could repeat your experiment. </a:t>
            </a:r>
          </a:p>
          <a:p>
            <a:pPr indent="-228600" lvl="0" marL="457200" rtl="0">
              <a:spcBef>
                <a:spcPts val="0"/>
              </a:spcBef>
            </a:pPr>
            <a:r>
              <a:t/>
            </a:r>
            <a:endParaRPr/>
          </a:p>
          <a:p>
            <a:pPr indent="-228600" lvl="0" marL="457200" rtl="0">
              <a:spcBef>
                <a:spcPts val="0"/>
              </a:spcBef>
            </a:pPr>
            <a:r>
              <a:rPr lang="en-US"/>
              <a:t>The </a:t>
            </a:r>
            <a:r>
              <a:rPr b="1" lang="en-US" u="sng"/>
              <a:t>results </a:t>
            </a:r>
            <a:r>
              <a:rPr lang="en-US"/>
              <a:t>section should include all the data collected in the lab.  It should have at least 1 table and an explanation of the table.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96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Shape 197"/>
          <p:cNvSpPr txBox="1"/>
          <p:nvPr>
            <p:ph type="title"/>
          </p:nvPr>
        </p:nvSpPr>
        <p:spPr>
          <a:xfrm>
            <a:off x="457200" y="274637"/>
            <a:ext cx="7467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Clr>
                <a:schemeClr val="dk2"/>
              </a:buClr>
              <a:buSzPct val="25000"/>
              <a:buFont typeface="Libre Baskerville"/>
              <a:buNone/>
            </a:pPr>
            <a:r>
              <a:rPr b="0" i="0" lang="en-US" sz="3000" u="none" cap="small" strike="noStrike">
                <a:solidFill>
                  <a:schemeClr val="dk2"/>
                </a:solidFill>
                <a:latin typeface="Libre Baskerville"/>
                <a:ea typeface="Libre Baskerville"/>
                <a:cs typeface="Libre Baskerville"/>
                <a:sym typeface="Libre Baskerville"/>
              </a:rPr>
              <a:t>Conclusion</a:t>
            </a:r>
          </a:p>
        </p:txBody>
      </p:sp>
      <p:sp>
        <p:nvSpPr>
          <p:cNvPr id="198" name="Shape 198"/>
          <p:cNvSpPr txBox="1"/>
          <p:nvPr>
            <p:ph idx="1" type="body"/>
          </p:nvPr>
        </p:nvSpPr>
        <p:spPr>
          <a:xfrm>
            <a:off x="457200" y="1600200"/>
            <a:ext cx="7467600" cy="4873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wrap="square" tIns="45700">
            <a:noAutofit/>
          </a:bodyPr>
          <a:lstStyle/>
          <a:p>
            <a:pPr indent="-274320" lvl="0" marL="274320" marR="0" rt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Noto Sans Symbols"/>
              <a:buChar char="•"/>
            </a:pPr>
            <a:r>
              <a:rPr b="0" i="0" lang="en-US" sz="2400" u="none" cap="none" strike="noStrike">
                <a:solidFill>
                  <a:schemeClr val="dk1"/>
                </a:solidFill>
                <a:latin typeface="Libre Baskerville"/>
                <a:ea typeface="Libre Baskerville"/>
                <a:cs typeface="Libre Baskerville"/>
                <a:sym typeface="Libre Baskerville"/>
              </a:rPr>
              <a:t>I am expecting a detailed conclusion at least 2 paragraphs in length. </a:t>
            </a:r>
            <a:r>
              <a:rPr b="0" i="0" lang="en-US" sz="2400" u="none" cap="none" strike="noStrike">
                <a:solidFill>
                  <a:srgbClr val="FF0000"/>
                </a:solidFill>
                <a:latin typeface="Libre Baskerville"/>
                <a:ea typeface="Libre Baskerville"/>
                <a:cs typeface="Libre Baskerville"/>
                <a:sym typeface="Libre Baskerville"/>
              </a:rPr>
              <a:t>Be sure to </a:t>
            </a:r>
            <a:r>
              <a:rPr lang="en-US">
                <a:solidFill>
                  <a:srgbClr val="FF0000"/>
                </a:solidFill>
              </a:rPr>
              <a:t>follow the rubric.</a:t>
            </a:r>
          </a:p>
          <a:p>
            <a:pPr indent="-274320" lvl="0" marL="274320" marR="0" rtl="0" algn="l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buFont typeface="Noto Sans Symbols"/>
              <a:buChar char="•"/>
            </a:pPr>
            <a:r>
              <a:t/>
            </a:r>
            <a:endParaRPr>
              <a:solidFill>
                <a:srgbClr val="FF0000"/>
              </a:solidFill>
            </a:endParaRPr>
          </a:p>
          <a:p>
            <a:pPr indent="-274320" lvl="0" marL="274320" marR="0" rtl="0" algn="l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Noto Sans Symbols"/>
              <a:buChar char="•"/>
            </a:pPr>
            <a:r>
              <a:rPr lang="en-US"/>
              <a:t>Think about</a:t>
            </a:r>
            <a:r>
              <a:rPr b="0" i="0" lang="en-US" sz="2400" u="none" cap="none" strike="noStrike">
                <a:solidFill>
                  <a:schemeClr val="dk1"/>
                </a:solidFill>
                <a:latin typeface="Libre Baskerville"/>
                <a:ea typeface="Libre Baskerville"/>
                <a:cs typeface="Libre Baskerville"/>
                <a:sym typeface="Libre Baskerville"/>
              </a:rPr>
              <a:t>:</a:t>
            </a:r>
          </a:p>
          <a:p>
            <a:pPr indent="-284480" lvl="1" marL="640080" marR="0" rtl="0" algn="l">
              <a:spcBef>
                <a:spcPts val="420"/>
              </a:spcBef>
              <a:spcAft>
                <a:spcPts val="0"/>
              </a:spcAft>
              <a:buClr>
                <a:schemeClr val="accent1"/>
              </a:buClr>
              <a:buSzPct val="79999"/>
              <a:buFont typeface="Noto Sans Symbols"/>
              <a:buChar char="●"/>
            </a:pPr>
            <a:r>
              <a:rPr b="0" i="0" lang="en-US" sz="2100" u="none" cap="none" strike="noStrike">
                <a:solidFill>
                  <a:schemeClr val="dk1"/>
                </a:solidFill>
                <a:latin typeface="Libre Baskerville"/>
                <a:ea typeface="Libre Baskerville"/>
                <a:cs typeface="Libre Baskerville"/>
                <a:sym typeface="Libre Baskerville"/>
              </a:rPr>
              <a:t>What happened to the egg in the syrup?  What data tells you this? And, why did this happen?</a:t>
            </a:r>
          </a:p>
          <a:p>
            <a:pPr indent="-284480" lvl="1" marL="640080" marR="0" rtl="0" algn="l">
              <a:spcBef>
                <a:spcPts val="420"/>
              </a:spcBef>
              <a:spcAft>
                <a:spcPts val="0"/>
              </a:spcAft>
              <a:buClr>
                <a:schemeClr val="accent1"/>
              </a:buClr>
              <a:buSzPct val="79999"/>
              <a:buFont typeface="Noto Sans Symbols"/>
              <a:buChar char="●"/>
            </a:pPr>
            <a:r>
              <a:rPr b="0" i="0" lang="en-US" sz="2100" u="none" cap="none" strike="noStrike">
                <a:solidFill>
                  <a:schemeClr val="dk1"/>
                </a:solidFill>
                <a:latin typeface="Libre Baskerville"/>
                <a:ea typeface="Libre Baskerville"/>
                <a:cs typeface="Libre Baskerville"/>
                <a:sym typeface="Libre Baskerville"/>
              </a:rPr>
              <a:t>What happened to the egg in the water?  What data tells you this? And, why did this happen?</a:t>
            </a:r>
          </a:p>
          <a:p>
            <a:pPr indent="-284480" lvl="1" marL="640080" marR="0" rtl="0" algn="l">
              <a:spcBef>
                <a:spcPts val="420"/>
              </a:spcBef>
              <a:buClr>
                <a:schemeClr val="accent1"/>
              </a:buClr>
              <a:buSzPct val="79999"/>
              <a:buFont typeface="Noto Sans Symbols"/>
              <a:buChar char="●"/>
            </a:pPr>
            <a:r>
              <a:rPr b="0" i="0" lang="en-US" sz="2100" u="none" cap="none" strike="noStrike">
                <a:solidFill>
                  <a:schemeClr val="dk1"/>
                </a:solidFill>
                <a:latin typeface="Libre Baskerville"/>
                <a:ea typeface="Libre Baskerville"/>
                <a:cs typeface="Libre Baskerville"/>
                <a:sym typeface="Libre Baskerville"/>
              </a:rPr>
              <a:t>Were both of your hypotheses supported? Explain why or why not.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02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Shape 203"/>
          <p:cNvSpPr txBox="1"/>
          <p:nvPr>
            <p:ph type="title"/>
          </p:nvPr>
        </p:nvSpPr>
        <p:spPr>
          <a:xfrm>
            <a:off x="457200" y="152400"/>
            <a:ext cx="7467600" cy="503238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Clr>
                <a:schemeClr val="dk2"/>
              </a:buClr>
              <a:buSzPct val="25000"/>
              <a:buFont typeface="Libre Baskerville"/>
              <a:buNone/>
            </a:pPr>
            <a:r>
              <a:rPr lang="en-US" sz="2700"/>
              <a:t>Report</a:t>
            </a:r>
            <a:r>
              <a:rPr b="0" i="0" lang="en-US" sz="2700" u="none" cap="small" strike="noStrike">
                <a:solidFill>
                  <a:schemeClr val="dk2"/>
                </a:solidFill>
                <a:latin typeface="Libre Baskerville"/>
                <a:ea typeface="Libre Baskerville"/>
                <a:cs typeface="Libre Baskerville"/>
                <a:sym typeface="Libre Baskerville"/>
              </a:rPr>
              <a:t> Rubric = </a:t>
            </a:r>
            <a:r>
              <a:rPr b="1" i="0" lang="en-US" sz="2700" u="sng" cap="small" strike="noStrike">
                <a:solidFill>
                  <a:srgbClr val="FF0000"/>
                </a:solidFill>
                <a:latin typeface="Libre Baskerville"/>
                <a:ea typeface="Libre Baskerville"/>
                <a:cs typeface="Libre Baskerville"/>
                <a:sym typeface="Libre Baskerville"/>
              </a:rPr>
              <a:t>out of 30pts</a:t>
            </a:r>
          </a:p>
        </p:txBody>
      </p:sp>
      <p:graphicFrame>
        <p:nvGraphicFramePr>
          <p:cNvPr id="204" name="Shape 204"/>
          <p:cNvGraphicFramePr/>
          <p:nvPr/>
        </p:nvGraphicFramePr>
        <p:xfrm>
          <a:off x="304800" y="609600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{B640AB12-AD90-466C-B94A-EBCC3E29BCF7}</a:tableStyleId>
              </a:tblPr>
              <a:tblGrid>
                <a:gridCol w="1474300"/>
                <a:gridCol w="1325425"/>
                <a:gridCol w="1445475"/>
                <a:gridCol w="2163575"/>
                <a:gridCol w="1973225"/>
              </a:tblGrid>
              <a:tr h="685800"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500"/>
                        <a:t>Part I Abstract</a:t>
                      </a:r>
                    </a:p>
                  </a:txBody>
                  <a:tcPr marT="45725" marB="45725" marR="91450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500"/>
                        <a:t>Part II Introduction</a:t>
                      </a:r>
                    </a:p>
                  </a:txBody>
                  <a:tcPr marT="45725" marB="45725" marR="91450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500"/>
                        <a:t>Part III Materials/ Methods</a:t>
                      </a:r>
                    </a:p>
                  </a:txBody>
                  <a:tcPr marT="45725" marB="45725" marR="91450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500"/>
                        <a:t>Part IV results</a:t>
                      </a:r>
                    </a:p>
                  </a:txBody>
                  <a:tcPr marT="45725" marB="45725" marR="91450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500"/>
                        <a:t>Part V conclusion</a:t>
                      </a:r>
                    </a:p>
                  </a:txBody>
                  <a:tcPr marT="45725" marB="45725" marR="91450" marL="91450"/>
                </a:tc>
              </a:tr>
              <a:tr h="659975"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500"/>
                        <a:t>Includes h</a:t>
                      </a:r>
                      <a:r>
                        <a:rPr lang="en-US" sz="1500"/>
                        <a:t>ypotheses - aka why we were doing the experiment</a:t>
                      </a:r>
                      <a:r>
                        <a:rPr lang="en-US" sz="1500"/>
                        <a:t> (</a:t>
                      </a:r>
                      <a:r>
                        <a:rPr lang="en-US" sz="1500"/>
                        <a:t>2</a:t>
                      </a:r>
                      <a:r>
                        <a:rPr lang="en-US" sz="1500"/>
                        <a:t> pt each)</a:t>
                      </a:r>
                    </a:p>
                  </a:txBody>
                  <a:tcPr marT="45725" marB="45725" marR="91450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500"/>
                        <a:t>2 paragraphs (1 pt)</a:t>
                      </a:r>
                    </a:p>
                  </a:txBody>
                  <a:tcPr marT="45725" marB="45725" marR="91450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500"/>
                        <a:t>MM is detailed enough that anyone could repeat the experiment (2 pt)</a:t>
                      </a:r>
                    </a:p>
                  </a:txBody>
                  <a:tcPr marT="45725" marB="45725" marR="91450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500"/>
                        <a:t>Includes description of table (2 pts)</a:t>
                      </a:r>
                    </a:p>
                  </a:txBody>
                  <a:tcPr marT="45725" marB="45725" marR="91450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500"/>
                        <a:t>Explains </a:t>
                      </a:r>
                      <a:r>
                        <a:rPr lang="en-US" sz="1500"/>
                        <a:t>whether hypotheses were supported</a:t>
                      </a:r>
                      <a:r>
                        <a:rPr lang="en-US" sz="1500"/>
                        <a:t> </a:t>
                      </a:r>
                      <a:r>
                        <a:rPr lang="en-US" sz="1500"/>
                        <a:t>(3 pts)</a:t>
                      </a:r>
                    </a:p>
                  </a:txBody>
                  <a:tcPr marT="45725" marB="45725" marR="91450" marL="91450"/>
                </a:tc>
              </a:tr>
              <a:tr h="659975"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500"/>
                        <a:t>Describes overall purpose of lab</a:t>
                      </a:r>
                      <a:r>
                        <a:rPr lang="en-US" sz="1500"/>
                        <a:t> (</a:t>
                      </a:r>
                      <a:r>
                        <a:rPr lang="en-US" sz="1500"/>
                        <a:t>2</a:t>
                      </a:r>
                      <a:r>
                        <a:rPr lang="en-US" sz="1500"/>
                        <a:t> pt)</a:t>
                      </a:r>
                    </a:p>
                  </a:txBody>
                  <a:tcPr marT="45725" marB="45725" marR="91450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500"/>
                        <a:t>Describes hyper/hypotonic solutions (2 pt)</a:t>
                      </a:r>
                    </a:p>
                  </a:txBody>
                  <a:tcPr marT="45725" marB="45725" marR="91450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500"/>
                        <a:t>MM </a:t>
                      </a:r>
                      <a:r>
                        <a:rPr lang="en-US" sz="1500"/>
                        <a:t>includes 3 days of description (2 pt)</a:t>
                      </a:r>
                    </a:p>
                  </a:txBody>
                  <a:tcPr marT="45725" marB="45725" marR="91450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500"/>
                        <a:t>Includes weight</a:t>
                      </a:r>
                      <a:r>
                        <a:rPr lang="en-US" sz="1500"/>
                        <a:t> of egg each day (2 pt)</a:t>
                      </a:r>
                    </a:p>
                  </a:txBody>
                  <a:tcPr marT="45725" marB="45725" marR="91450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500"/>
                        <a:t>Explains which solutions were hyper/hypotonic (3 pts)</a:t>
                      </a:r>
                    </a:p>
                  </a:txBody>
                  <a:tcPr marT="45725" marB="45725" marR="91450" marL="91450"/>
                </a:tc>
              </a:tr>
              <a:tr h="659975"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t/>
                      </a:r>
                      <a:endParaRPr sz="1500"/>
                    </a:p>
                  </a:txBody>
                  <a:tcPr marT="45725" marB="45725" marR="91450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500"/>
                        <a:t>Describes cell membranes and types of transport (2 pt)</a:t>
                      </a:r>
                    </a:p>
                  </a:txBody>
                  <a:tcPr marT="45725" marB="45725" marR="91450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500"/>
                        <a:t>MM </a:t>
                      </a:r>
                      <a:r>
                        <a:rPr lang="en-US" sz="1500"/>
                        <a:t>is in the past tense (1 pt)</a:t>
                      </a:r>
                    </a:p>
                  </a:txBody>
                  <a:tcPr marT="45725" marB="45725" marR="91450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spcBef>
                          <a:spcPts val="0"/>
                        </a:spcBef>
                        <a:buClr>
                          <a:schemeClr val="dk1"/>
                        </a:buClr>
                        <a:buSzPct val="25000"/>
                        <a:buFont typeface="Arial"/>
                        <a:buNone/>
                      </a:pPr>
                      <a:r>
                        <a:rPr lang="en-US" sz="1500"/>
                        <a:t>Includes appearance observations (2pts)</a:t>
                      </a:r>
                    </a:p>
                  </a:txBody>
                  <a:tcPr marT="45725" marB="45725" marR="91450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Libre Baskerville"/>
                        <a:buNone/>
                      </a:pPr>
                      <a:r>
                        <a:rPr lang="en-US" sz="1500"/>
                        <a:t>Explanations are supported with data (3 pts)</a:t>
                      </a:r>
                    </a:p>
                  </a:txBody>
                  <a:tcPr marT="45725" marB="45725" marR="91450" marL="91450"/>
                </a:tc>
              </a:tr>
              <a:tr h="659975"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45725" marB="45725" marR="91450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45725" marB="45725" marR="91450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t/>
                      </a:r>
                      <a:endParaRPr sz="1500"/>
                    </a:p>
                  </a:txBody>
                  <a:tcPr marT="45725" marB="45725" marR="91450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t/>
                      </a:r>
                      <a:endParaRPr sz="1500"/>
                    </a:p>
                  </a:txBody>
                  <a:tcPr marT="45725" marB="45725" marR="91450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-US"/>
                        <a:t>Includes suggestions for future experiments (1 pt)</a:t>
                      </a:r>
                    </a:p>
                  </a:txBody>
                  <a:tcPr marT="45725" marB="45725" marR="91450" marL="91450"/>
                </a:tc>
              </a:tr>
              <a:tr h="659975"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500"/>
                        <a:t>TOTAL: 4 pts</a:t>
                      </a:r>
                    </a:p>
                  </a:txBody>
                  <a:tcPr marT="45725" marB="45725" marR="91450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500"/>
                        <a:t>TOTAL: 5 pts</a:t>
                      </a:r>
                    </a:p>
                  </a:txBody>
                  <a:tcPr marT="45725" marB="45725" marR="91450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500"/>
                        <a:t>TOTAL: 5 pts</a:t>
                      </a:r>
                    </a:p>
                  </a:txBody>
                  <a:tcPr marT="45725" marB="45725" marR="91450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500"/>
                        <a:t>TOTAL: 6 pts</a:t>
                      </a:r>
                    </a:p>
                  </a:txBody>
                  <a:tcPr marT="45725" marB="45725" marR="91450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500"/>
                        <a:t>TOTAL: 10 pts</a:t>
                      </a:r>
                    </a:p>
                  </a:txBody>
                  <a:tcPr marT="45725" marB="45725" marR="91450" marL="91450"/>
                </a:tc>
              </a:tr>
            </a:tbl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Shape 142"/>
          <p:cNvSpPr txBox="1"/>
          <p:nvPr>
            <p:ph type="title"/>
          </p:nvPr>
        </p:nvSpPr>
        <p:spPr>
          <a:xfrm>
            <a:off x="457200" y="274637"/>
            <a:ext cx="7467600" cy="1143000"/>
          </a:xfrm>
          <a:prstGeom prst="rect">
            <a:avLst/>
          </a:prstGeom>
        </p:spPr>
        <p:txBody>
          <a:bodyPr anchorCtr="0" anchor="b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/>
              <a:t>Egg Laboratory</a:t>
            </a:r>
          </a:p>
        </p:txBody>
      </p:sp>
      <p:sp>
        <p:nvSpPr>
          <p:cNvPr id="143" name="Shape 143"/>
          <p:cNvSpPr txBox="1"/>
          <p:nvPr>
            <p:ph idx="1" type="body"/>
          </p:nvPr>
        </p:nvSpPr>
        <p:spPr>
          <a:xfrm>
            <a:off x="457200" y="1600200"/>
            <a:ext cx="7467600" cy="48738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/>
              <a:t>Your teacher has dissolved the shells off of several eggs with vinegar.  Now you have an egg with only a membrane remaining!</a:t>
            </a:r>
          </a:p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  <a:p>
            <a:pPr lvl="0" rtl="0">
              <a:spcBef>
                <a:spcPts val="0"/>
              </a:spcBef>
              <a:buNone/>
            </a:pPr>
            <a:r>
              <a:rPr lang="en-US"/>
              <a:t>It’s your job in the first part of this laboratory to put the egg in a solution that will make it shrink!  What kind of solution would do that?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Shape 148"/>
          <p:cNvSpPr txBox="1"/>
          <p:nvPr>
            <p:ph type="title"/>
          </p:nvPr>
        </p:nvSpPr>
        <p:spPr>
          <a:xfrm>
            <a:off x="457200" y="274637"/>
            <a:ext cx="7467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Clr>
                <a:schemeClr val="dk2"/>
              </a:buClr>
              <a:buSzPct val="25000"/>
              <a:buFont typeface="Libre Baskerville"/>
              <a:buNone/>
            </a:pPr>
            <a:r>
              <a:rPr lang="en-US"/>
              <a:t>Materials</a:t>
            </a:r>
          </a:p>
        </p:txBody>
      </p:sp>
      <p:sp>
        <p:nvSpPr>
          <p:cNvPr id="149" name="Shape 149"/>
          <p:cNvSpPr txBox="1"/>
          <p:nvPr>
            <p:ph idx="1" type="body"/>
          </p:nvPr>
        </p:nvSpPr>
        <p:spPr>
          <a:xfrm>
            <a:off x="457200" y="1600200"/>
            <a:ext cx="7467600" cy="487375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wrap="square" tIns="45700">
            <a:noAutofit/>
          </a:bodyPr>
          <a:lstStyle/>
          <a:p>
            <a:pPr indent="-274320" lvl="0" marL="274320" marR="0" rt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Noto Sans Symbols"/>
              <a:buChar char="•"/>
            </a:pPr>
            <a:r>
              <a:rPr b="0" i="0" lang="en-US" sz="2400" u="none" cap="none" strike="noStrike">
                <a:solidFill>
                  <a:schemeClr val="dk1"/>
                </a:solidFill>
                <a:latin typeface="Libre Baskerville"/>
                <a:ea typeface="Libre Baskerville"/>
                <a:cs typeface="Libre Baskerville"/>
                <a:sym typeface="Libre Baskerville"/>
              </a:rPr>
              <a:t>Student materials per team:</a:t>
            </a:r>
          </a:p>
          <a:p>
            <a:pPr indent="-284480" lvl="1" marL="640080" marR="0" rtl="0" algn="l">
              <a:spcBef>
                <a:spcPts val="420"/>
              </a:spcBef>
              <a:spcAft>
                <a:spcPts val="0"/>
              </a:spcAft>
              <a:buClr>
                <a:schemeClr val="accent1"/>
              </a:buClr>
              <a:buSzPct val="79999"/>
              <a:buFont typeface="Noto Sans Symbols"/>
              <a:buChar char="●"/>
            </a:pPr>
            <a:r>
              <a:rPr b="0" i="0" lang="en-US" sz="2100" u="none" cap="none" strike="noStrike">
                <a:solidFill>
                  <a:schemeClr val="dk1"/>
                </a:solidFill>
                <a:latin typeface="Libre Baskerville"/>
                <a:ea typeface="Libre Baskerville"/>
                <a:cs typeface="Libre Baskerville"/>
                <a:sym typeface="Libre Baskerville"/>
              </a:rPr>
              <a:t>1 balance</a:t>
            </a:r>
          </a:p>
          <a:p>
            <a:pPr indent="-284480" lvl="1" marL="640080" marR="0" rtl="0" algn="l">
              <a:spcBef>
                <a:spcPts val="420"/>
              </a:spcBef>
              <a:spcAft>
                <a:spcPts val="0"/>
              </a:spcAft>
              <a:buClr>
                <a:schemeClr val="accent1"/>
              </a:buClr>
              <a:buSzPct val="79999"/>
              <a:buFont typeface="Noto Sans Symbols"/>
              <a:buChar char="●"/>
            </a:pPr>
            <a:r>
              <a:rPr b="0" i="0" lang="en-US" sz="2100" u="none" cap="none" strike="noStrike">
                <a:solidFill>
                  <a:schemeClr val="dk1"/>
                </a:solidFill>
                <a:latin typeface="Libre Baskerville"/>
                <a:ea typeface="Libre Baskerville"/>
                <a:cs typeface="Libre Baskerville"/>
                <a:sym typeface="Libre Baskerville"/>
              </a:rPr>
              <a:t>1 egg</a:t>
            </a:r>
          </a:p>
          <a:p>
            <a:pPr indent="-284480" lvl="1" marL="640080" marR="0" rtl="0" algn="l">
              <a:spcBef>
                <a:spcPts val="420"/>
              </a:spcBef>
              <a:spcAft>
                <a:spcPts val="0"/>
              </a:spcAft>
              <a:buClr>
                <a:schemeClr val="accent1"/>
              </a:buClr>
              <a:buSzPct val="79999"/>
              <a:buFont typeface="Noto Sans Symbols"/>
              <a:buChar char="●"/>
            </a:pPr>
            <a:r>
              <a:rPr b="0" i="0" lang="en-US" sz="2100" u="none" cap="none" strike="noStrike">
                <a:solidFill>
                  <a:schemeClr val="dk1"/>
                </a:solidFill>
                <a:latin typeface="Libre Baskerville"/>
                <a:ea typeface="Libre Baskerville"/>
                <a:cs typeface="Libre Baskerville"/>
                <a:sym typeface="Libre Baskerville"/>
              </a:rPr>
              <a:t>Graduated cylinder</a:t>
            </a:r>
          </a:p>
          <a:p>
            <a:pPr indent="-284480" lvl="1" marL="640080" marR="0" rtl="0" algn="l">
              <a:spcBef>
                <a:spcPts val="420"/>
              </a:spcBef>
              <a:spcAft>
                <a:spcPts val="0"/>
              </a:spcAft>
              <a:buClr>
                <a:schemeClr val="accent1"/>
              </a:buClr>
              <a:buSzPct val="79999"/>
              <a:buFont typeface="Noto Sans Symbols"/>
              <a:buChar char="●"/>
            </a:pPr>
            <a:r>
              <a:rPr lang="en-US"/>
              <a:t>up to </a:t>
            </a:r>
            <a:r>
              <a:rPr b="0" i="0" lang="en-US" sz="2100" u="none" cap="none" strike="noStrike">
                <a:solidFill>
                  <a:schemeClr val="dk1"/>
                </a:solidFill>
                <a:latin typeface="Libre Baskerville"/>
                <a:ea typeface="Libre Baskerville"/>
                <a:cs typeface="Libre Baskerville"/>
                <a:sym typeface="Libre Baskerville"/>
              </a:rPr>
              <a:t>140mL </a:t>
            </a:r>
            <a:r>
              <a:rPr lang="en-US"/>
              <a:t>some solution</a:t>
            </a:r>
          </a:p>
          <a:p>
            <a:pPr indent="-284480" lvl="1" marL="640080" marR="0" rtl="0" algn="l">
              <a:spcBef>
                <a:spcPts val="420"/>
              </a:spcBef>
              <a:spcAft>
                <a:spcPts val="0"/>
              </a:spcAft>
              <a:buClr>
                <a:schemeClr val="accent1"/>
              </a:buClr>
              <a:buSzPct val="79999"/>
              <a:buFont typeface="Noto Sans Symbols"/>
              <a:buChar char="●"/>
            </a:pPr>
            <a:r>
              <a:rPr b="0" i="0" lang="en-US" sz="2100" u="none" cap="none" strike="noStrike">
                <a:solidFill>
                  <a:schemeClr val="dk1"/>
                </a:solidFill>
                <a:latin typeface="Libre Baskerville"/>
                <a:ea typeface="Libre Baskerville"/>
                <a:cs typeface="Libre Baskerville"/>
                <a:sym typeface="Libre Baskerville"/>
              </a:rPr>
              <a:t>2</a:t>
            </a:r>
            <a:r>
              <a:rPr lang="en-US"/>
              <a:t>5</a:t>
            </a:r>
            <a:r>
              <a:rPr b="0" i="0" lang="en-US" sz="2100" u="none" cap="none" strike="noStrike">
                <a:solidFill>
                  <a:schemeClr val="dk1"/>
                </a:solidFill>
                <a:latin typeface="Libre Baskerville"/>
                <a:ea typeface="Libre Baskerville"/>
                <a:cs typeface="Libre Baskerville"/>
                <a:sym typeface="Libre Baskerville"/>
              </a:rPr>
              <a:t>0mL container for egg</a:t>
            </a:r>
          </a:p>
          <a:p>
            <a:pPr indent="-284480" lvl="1" marL="640080" marR="0" rtl="0" algn="l">
              <a:spcBef>
                <a:spcPts val="420"/>
              </a:spcBef>
              <a:buClr>
                <a:schemeClr val="accent1"/>
              </a:buClr>
              <a:buSzPct val="79999"/>
              <a:buFont typeface="Noto Sans Symbols"/>
              <a:buChar char="●"/>
            </a:pPr>
            <a:r>
              <a:rPr b="0" i="0" lang="en-US" sz="2100" u="none" cap="none" strike="noStrike">
                <a:solidFill>
                  <a:schemeClr val="dk1"/>
                </a:solidFill>
                <a:latin typeface="Libre Baskerville"/>
                <a:ea typeface="Libre Baskerville"/>
                <a:cs typeface="Libre Baskerville"/>
                <a:sym typeface="Libre Baskerville"/>
              </a:rPr>
              <a:t>1 piece of tape for labeling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53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Shape 154"/>
          <p:cNvSpPr txBox="1"/>
          <p:nvPr>
            <p:ph type="title"/>
          </p:nvPr>
        </p:nvSpPr>
        <p:spPr>
          <a:xfrm>
            <a:off x="457200" y="274637"/>
            <a:ext cx="7467600" cy="1143000"/>
          </a:xfrm>
          <a:prstGeom prst="rect">
            <a:avLst/>
          </a:prstGeom>
        </p:spPr>
        <p:txBody>
          <a:bodyPr anchorCtr="0" anchor="b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/>
              <a:t>Day 1 Procedure</a:t>
            </a:r>
          </a:p>
        </p:txBody>
      </p:sp>
      <p:sp>
        <p:nvSpPr>
          <p:cNvPr id="155" name="Shape 155"/>
          <p:cNvSpPr txBox="1"/>
          <p:nvPr>
            <p:ph idx="1" type="body"/>
          </p:nvPr>
        </p:nvSpPr>
        <p:spPr>
          <a:xfrm>
            <a:off x="457200" y="1600200"/>
            <a:ext cx="7467600" cy="48738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indent="-228600" lvl="0" marL="457200" rtl="0">
              <a:spcBef>
                <a:spcPts val="0"/>
              </a:spcBef>
              <a:buAutoNum type="arabicPeriod"/>
            </a:pPr>
            <a:r>
              <a:rPr lang="en-US"/>
              <a:t>Obtain an egg and a container for your group and label it with your initials.</a:t>
            </a:r>
          </a:p>
          <a:p>
            <a:pPr indent="-228600" lvl="0" marL="457200" rtl="0">
              <a:spcBef>
                <a:spcPts val="0"/>
              </a:spcBef>
              <a:buAutoNum type="arabicPeriod"/>
            </a:pPr>
            <a:r>
              <a:rPr lang="en-US"/>
              <a:t>Write out a hypothesis for your experiment.  What do you think will happen and why?</a:t>
            </a:r>
          </a:p>
          <a:p>
            <a:pPr indent="-228600" lvl="0" marL="457200" rtl="0">
              <a:spcBef>
                <a:spcPts val="0"/>
              </a:spcBef>
              <a:buAutoNum type="arabicPeriod"/>
            </a:pPr>
            <a:r>
              <a:rPr lang="en-US"/>
              <a:t>Write out a procedure for preparing your experiment and have it signed by the teacher.  Consider the following:</a:t>
            </a:r>
          </a:p>
          <a:p>
            <a:pPr indent="-228600" lvl="1" marL="914400" rtl="0">
              <a:spcBef>
                <a:spcPts val="0"/>
              </a:spcBef>
              <a:buAutoNum type="alphaLcPeriod"/>
            </a:pPr>
            <a:r>
              <a:rPr lang="en-US"/>
              <a:t>How will you know if the egg shrank?</a:t>
            </a:r>
          </a:p>
          <a:p>
            <a:pPr indent="-228600" lvl="1" marL="914400" rtl="0">
              <a:spcBef>
                <a:spcPts val="0"/>
              </a:spcBef>
              <a:buAutoNum type="alphaLcPeriod"/>
            </a:pPr>
            <a:r>
              <a:rPr lang="en-US"/>
              <a:t>How will you know HOW MUCH the egg shrank?</a:t>
            </a:r>
          </a:p>
          <a:p>
            <a:pPr indent="-228600" lvl="1" marL="914400">
              <a:spcBef>
                <a:spcPts val="0"/>
              </a:spcBef>
              <a:buAutoNum type="alphaLcPeriod"/>
            </a:pPr>
            <a:r>
              <a:rPr lang="en-US"/>
              <a:t>How will you know if the liquid moved?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59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Shape 160"/>
          <p:cNvSpPr txBox="1"/>
          <p:nvPr>
            <p:ph type="title"/>
          </p:nvPr>
        </p:nvSpPr>
        <p:spPr>
          <a:xfrm>
            <a:off x="457200" y="274637"/>
            <a:ext cx="7467600" cy="1143000"/>
          </a:xfrm>
          <a:prstGeom prst="rect">
            <a:avLst/>
          </a:prstGeom>
        </p:spPr>
        <p:txBody>
          <a:bodyPr anchorCtr="0" anchor="b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/>
              <a:t>Day 2 Procedure</a:t>
            </a:r>
          </a:p>
        </p:txBody>
      </p:sp>
      <p:sp>
        <p:nvSpPr>
          <p:cNvPr id="161" name="Shape 161"/>
          <p:cNvSpPr txBox="1"/>
          <p:nvPr>
            <p:ph idx="1" type="body"/>
          </p:nvPr>
        </p:nvSpPr>
        <p:spPr>
          <a:xfrm>
            <a:off x="457200" y="1600200"/>
            <a:ext cx="7467600" cy="48738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/>
              <a:t>Today you will obtain data from your egg to see if your hypothesis from yesterday was supported.</a:t>
            </a:r>
          </a:p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  <a:p>
            <a:pPr lvl="0">
              <a:spcBef>
                <a:spcPts val="0"/>
              </a:spcBef>
              <a:buNone/>
            </a:pPr>
            <a:r>
              <a:rPr lang="en-US"/>
              <a:t>THEN, repeat the experiment but this time your goal is to make the egg swell!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65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Shape 166"/>
          <p:cNvSpPr txBox="1"/>
          <p:nvPr>
            <p:ph type="title"/>
          </p:nvPr>
        </p:nvSpPr>
        <p:spPr>
          <a:xfrm>
            <a:off x="457200" y="274637"/>
            <a:ext cx="7467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Clr>
                <a:schemeClr val="dk2"/>
              </a:buClr>
              <a:buSzPct val="25000"/>
              <a:buFont typeface="Libre Baskerville"/>
              <a:buNone/>
            </a:pPr>
            <a:r>
              <a:rPr b="0" i="0" lang="en-US" sz="3000" u="none" cap="small" strike="noStrike">
                <a:solidFill>
                  <a:schemeClr val="dk2"/>
                </a:solidFill>
                <a:latin typeface="Libre Baskerville"/>
                <a:ea typeface="Libre Baskerville"/>
                <a:cs typeface="Libre Baskerville"/>
                <a:sym typeface="Libre Baskerville"/>
              </a:rPr>
              <a:t>Data Chart Sample</a:t>
            </a:r>
          </a:p>
        </p:txBody>
      </p:sp>
      <p:graphicFrame>
        <p:nvGraphicFramePr>
          <p:cNvPr id="167" name="Shape 167"/>
          <p:cNvGraphicFramePr/>
          <p:nvPr/>
        </p:nvGraphicFramePr>
        <p:xfrm>
          <a:off x="457200" y="1600200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{B640AB12-AD90-466C-B94A-EBCC3E29BCF7}</a:tableStyleId>
              </a:tblPr>
              <a:tblGrid>
                <a:gridCol w="1554475"/>
                <a:gridCol w="1554475"/>
                <a:gridCol w="1234450"/>
                <a:gridCol w="1676400"/>
                <a:gridCol w="1752600"/>
              </a:tblGrid>
              <a:tr h="370850"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 u="none" cap="none" strike="noStrike"/>
                        <a:t>DATE</a:t>
                      </a:r>
                    </a:p>
                  </a:txBody>
                  <a:tcPr marT="45725" marB="45725" marR="91450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/>
                        <a:t>Weight</a:t>
                      </a:r>
                      <a:r>
                        <a:rPr lang="en-US" sz="1800"/>
                        <a:t> of Egg</a:t>
                      </a:r>
                    </a:p>
                  </a:txBody>
                  <a:tcPr marT="45725" marB="45725" marR="91450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Libre Baskerville"/>
                        <a:buNone/>
                      </a:pPr>
                      <a:r>
                        <a:rPr lang="en-US" sz="1800"/>
                        <a:t>Liquid</a:t>
                      </a:r>
                      <a:r>
                        <a:rPr lang="en-US" sz="1800"/>
                        <a:t> Added (mL)</a:t>
                      </a: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45725" marB="45725" marR="91450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/>
                        <a:t>Amount</a:t>
                      </a:r>
                      <a:r>
                        <a:rPr lang="en-US" sz="1800"/>
                        <a:t> of the Liquid left the next day (mL)</a:t>
                      </a:r>
                    </a:p>
                  </a:txBody>
                  <a:tcPr marT="45725" marB="45725" marR="91450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/>
                        <a:t>Appearance</a:t>
                      </a:r>
                      <a:r>
                        <a:rPr lang="en-US" sz="1800"/>
                        <a:t> of Egg after liquid treatment</a:t>
                      </a:r>
                    </a:p>
                  </a:txBody>
                  <a:tcPr marT="45725" marB="45725" marR="91450" marL="91450"/>
                </a:tc>
              </a:tr>
              <a:tr h="370850"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/>
                        <a:t>Day 1</a:t>
                      </a:r>
                    </a:p>
                  </a:txBody>
                  <a:tcPr marT="45725" marB="45725" marR="91450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/>
                        <a:t>Original Weight</a:t>
                      </a:r>
                    </a:p>
                  </a:txBody>
                  <a:tcPr marT="45725" marB="45725" marR="91450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/>
                        <a:t>What you added yesterday</a:t>
                      </a:r>
                    </a:p>
                  </a:txBody>
                  <a:tcPr marT="45725" marB="45725" marR="91450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/>
                        <a:t>What’s </a:t>
                      </a:r>
                      <a:r>
                        <a:rPr lang="en-US" sz="1800"/>
                        <a:t>left today!</a:t>
                      </a:r>
                    </a:p>
                  </a:txBody>
                  <a:tcPr marT="45725" marB="45725" marR="91450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/>
                        <a:t>Yesterday’s </a:t>
                      </a:r>
                      <a:r>
                        <a:rPr lang="en-US" sz="1800"/>
                        <a:t>appearance</a:t>
                      </a:r>
                    </a:p>
                  </a:txBody>
                  <a:tcPr marT="45725" marB="45725" marR="91450" marL="91450"/>
                </a:tc>
              </a:tr>
              <a:tr h="370850"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/>
                        <a:t>Day 2</a:t>
                      </a:r>
                    </a:p>
                  </a:txBody>
                  <a:tcPr marT="45725" marB="45725" marR="91450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/>
                        <a:t>Today’s weight</a:t>
                      </a:r>
                    </a:p>
                  </a:txBody>
                  <a:tcPr marT="45725" marB="45725" marR="91450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/>
                        <a:t>What you add today</a:t>
                      </a:r>
                    </a:p>
                  </a:txBody>
                  <a:tcPr marT="45725" marB="45725" marR="91450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/>
                        <a:t>What’s left tomorrow!</a:t>
                      </a:r>
                    </a:p>
                  </a:txBody>
                  <a:tcPr marT="45725" marB="45725" marR="91450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/>
                        <a:t>Today’s appearance</a:t>
                      </a:r>
                    </a:p>
                  </a:txBody>
                  <a:tcPr marT="45725" marB="45725" marR="91450" marL="91450"/>
                </a:tc>
              </a:tr>
              <a:tr h="370850"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buNone/>
                      </a:pPr>
                      <a:r>
                        <a:rPr lang="en-US" sz="1800"/>
                        <a:t>Day 3</a:t>
                      </a:r>
                    </a:p>
                  </a:txBody>
                  <a:tcPr marT="45725" marB="45725" marR="91450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buNone/>
                      </a:pPr>
                      <a:r>
                        <a:rPr lang="en-US" sz="1800"/>
                        <a:t>Tomorrow’s weight</a:t>
                      </a:r>
                    </a:p>
                  </a:txBody>
                  <a:tcPr marT="45725" marB="45725" marR="91450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45725" marB="45725" marR="91450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45725" marB="45725" marR="91450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buNone/>
                      </a:pPr>
                      <a:r>
                        <a:rPr lang="en-US" sz="1800"/>
                        <a:t>Tomorrow’s Appearance</a:t>
                      </a:r>
                    </a:p>
                  </a:txBody>
                  <a:tcPr marT="45725" marB="45725" marR="91450" marL="91450"/>
                </a:tc>
              </a:tr>
            </a:tbl>
          </a:graphicData>
        </a:graphic>
      </p:graphicFrame>
      <p:sp>
        <p:nvSpPr>
          <p:cNvPr id="168" name="Shape 168"/>
          <p:cNvSpPr txBox="1"/>
          <p:nvPr/>
        </p:nvSpPr>
        <p:spPr>
          <a:xfrm>
            <a:off x="446537" y="5395025"/>
            <a:ext cx="82509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r>
              <a:rPr b="0" i="0" lang="en-US" sz="1800" u="none" cap="none" strike="noStrike">
                <a:solidFill>
                  <a:schemeClr val="dk1"/>
                </a:solidFill>
                <a:latin typeface="Libre Baskerville"/>
                <a:ea typeface="Libre Baskerville"/>
                <a:cs typeface="Libre Baskerville"/>
                <a:sym typeface="Libre Baskerville"/>
              </a:rPr>
              <a:t>It’s okay if your chart looks different as long as it has all of this information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72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Shape 173"/>
          <p:cNvSpPr txBox="1"/>
          <p:nvPr>
            <p:ph type="title"/>
          </p:nvPr>
        </p:nvSpPr>
        <p:spPr>
          <a:xfrm>
            <a:off x="457200" y="274637"/>
            <a:ext cx="7467600" cy="1143000"/>
          </a:xfrm>
          <a:prstGeom prst="rect">
            <a:avLst/>
          </a:prstGeom>
        </p:spPr>
        <p:txBody>
          <a:bodyPr anchorCtr="0" anchor="b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/>
              <a:t>Day 3</a:t>
            </a:r>
          </a:p>
        </p:txBody>
      </p:sp>
      <p:sp>
        <p:nvSpPr>
          <p:cNvPr id="174" name="Shape 174"/>
          <p:cNvSpPr txBox="1"/>
          <p:nvPr>
            <p:ph idx="1" type="body"/>
          </p:nvPr>
        </p:nvSpPr>
        <p:spPr>
          <a:xfrm>
            <a:off x="457200" y="1600200"/>
            <a:ext cx="7467600" cy="48738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indent="-228600" lvl="0" marL="457200" rtl="0">
              <a:spcBef>
                <a:spcPts val="0"/>
              </a:spcBef>
              <a:buAutoNum type="arabicPeriod"/>
            </a:pPr>
            <a:r>
              <a:rPr lang="en-US"/>
              <a:t>Obtain data from your egg to see if your hypothesis from day 2 was supported.</a:t>
            </a:r>
          </a:p>
          <a:p>
            <a:pPr indent="-228600" lvl="0" marL="457200">
              <a:spcBef>
                <a:spcPts val="0"/>
              </a:spcBef>
              <a:buAutoNum type="arabicPeriod"/>
            </a:pPr>
            <a:r>
              <a:rPr lang="en-US"/>
              <a:t>Clean up your labs and start working on your reports!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78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Shape 179"/>
          <p:cNvSpPr txBox="1"/>
          <p:nvPr>
            <p:ph type="title"/>
          </p:nvPr>
        </p:nvSpPr>
        <p:spPr>
          <a:xfrm>
            <a:off x="457200" y="274637"/>
            <a:ext cx="7467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Clr>
                <a:schemeClr val="dk2"/>
              </a:buClr>
              <a:buSzPct val="25000"/>
              <a:buFont typeface="Libre Baskerville"/>
              <a:buNone/>
            </a:pPr>
            <a:r>
              <a:rPr b="0" i="0" lang="en-US" sz="3000" u="none" cap="small" strike="noStrike">
                <a:solidFill>
                  <a:schemeClr val="dk2"/>
                </a:solidFill>
                <a:latin typeface="Libre Baskerville"/>
                <a:ea typeface="Libre Baskerville"/>
                <a:cs typeface="Libre Baskerville"/>
                <a:sym typeface="Libre Baskerville"/>
              </a:rPr>
              <a:t>Egg Lab Report - </a:t>
            </a:r>
            <a:r>
              <a:rPr lang="en-US"/>
              <a:t>part I - IV write together!</a:t>
            </a:r>
          </a:p>
        </p:txBody>
      </p:sp>
      <p:sp>
        <p:nvSpPr>
          <p:cNvPr id="180" name="Shape 180"/>
          <p:cNvSpPr txBox="1"/>
          <p:nvPr>
            <p:ph idx="1" type="body"/>
          </p:nvPr>
        </p:nvSpPr>
        <p:spPr>
          <a:xfrm>
            <a:off x="457200" y="1600200"/>
            <a:ext cx="7467600" cy="487375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wrap="square" tIns="45700">
            <a:noAutofit/>
          </a:bodyPr>
          <a:lstStyle/>
          <a:p>
            <a:pPr indent="-274320" lvl="0" marL="274320" marR="0" rt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Noto Sans Symbols"/>
              <a:buChar char="•"/>
            </a:pPr>
            <a:r>
              <a:rPr b="0" i="0" lang="en-US" sz="2400" u="none" cap="none" strike="noStrike">
                <a:solidFill>
                  <a:schemeClr val="dk1"/>
                </a:solidFill>
                <a:latin typeface="Libre Baskerville"/>
                <a:ea typeface="Libre Baskerville"/>
                <a:cs typeface="Libre Baskerville"/>
                <a:sym typeface="Libre Baskerville"/>
              </a:rPr>
              <a:t>Part I: abstract (include </a:t>
            </a:r>
            <a:r>
              <a:rPr lang="en-US"/>
              <a:t>your hypotheses)</a:t>
            </a:r>
          </a:p>
          <a:p>
            <a:pPr indent="-274320" lvl="0" marL="274320" marR="0" rtl="0" algn="l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Noto Sans Symbols"/>
              <a:buNone/>
            </a:pPr>
            <a:r>
              <a:t/>
            </a:r>
            <a:endParaRPr b="0" i="0" sz="2400" u="none" cap="none" strike="noStrike">
              <a:solidFill>
                <a:schemeClr val="dk1"/>
              </a:solidFill>
              <a:latin typeface="Libre Baskerville"/>
              <a:ea typeface="Libre Baskerville"/>
              <a:cs typeface="Libre Baskerville"/>
              <a:sym typeface="Libre Baskerville"/>
            </a:endParaRPr>
          </a:p>
          <a:p>
            <a:pPr indent="-274320" lvl="0" marL="274320" marR="0" rtl="0" algn="l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Noto Sans Symbols"/>
              <a:buChar char="•"/>
            </a:pPr>
            <a:r>
              <a:rPr b="0" i="0" lang="en-US" sz="2400" u="none" cap="none" strike="noStrike">
                <a:solidFill>
                  <a:schemeClr val="dk1"/>
                </a:solidFill>
                <a:latin typeface="Libre Baskerville"/>
                <a:ea typeface="Libre Baskerville"/>
                <a:cs typeface="Libre Baskerville"/>
                <a:sym typeface="Libre Baskerville"/>
              </a:rPr>
              <a:t>Part II: </a:t>
            </a:r>
            <a:r>
              <a:rPr lang="en-US"/>
              <a:t>introduction</a:t>
            </a:r>
          </a:p>
          <a:p>
            <a:pPr indent="-274320" lvl="0" marL="274320" marR="0" rtl="0" algn="l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Noto Sans Symbols"/>
              <a:buNone/>
            </a:pPr>
            <a:r>
              <a:t/>
            </a:r>
            <a:endParaRPr b="0" i="0" sz="2400" u="none" cap="none" strike="noStrike">
              <a:solidFill>
                <a:schemeClr val="dk1"/>
              </a:solidFill>
              <a:latin typeface="Libre Baskerville"/>
              <a:ea typeface="Libre Baskerville"/>
              <a:cs typeface="Libre Baskerville"/>
              <a:sym typeface="Libre Baskerville"/>
            </a:endParaRPr>
          </a:p>
          <a:p>
            <a:pPr indent="-274320" lvl="0" marL="274320" marR="0" rtl="0" algn="l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Noto Sans Symbols"/>
              <a:buChar char="•"/>
            </a:pPr>
            <a:r>
              <a:rPr b="0" i="0" lang="en-US" sz="2400" u="none" cap="none" strike="noStrike">
                <a:solidFill>
                  <a:schemeClr val="dk1"/>
                </a:solidFill>
                <a:latin typeface="Libre Baskerville"/>
                <a:ea typeface="Libre Baskerville"/>
                <a:cs typeface="Libre Baskerville"/>
                <a:sym typeface="Libre Baskerville"/>
              </a:rPr>
              <a:t>Part III: </a:t>
            </a:r>
            <a:r>
              <a:rPr lang="en-US"/>
              <a:t>materials and methods</a:t>
            </a:r>
          </a:p>
          <a:p>
            <a:pPr indent="-274320" lvl="0" marL="274320" marR="0" rtl="0" algn="l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Noto Sans Symbols"/>
              <a:buNone/>
            </a:pPr>
            <a:r>
              <a:t/>
            </a:r>
            <a:endParaRPr b="0" i="0" sz="2400" u="none" cap="none" strike="noStrike">
              <a:solidFill>
                <a:schemeClr val="dk1"/>
              </a:solidFill>
              <a:latin typeface="Libre Baskerville"/>
              <a:ea typeface="Libre Baskerville"/>
              <a:cs typeface="Libre Baskerville"/>
              <a:sym typeface="Libre Baskerville"/>
            </a:endParaRPr>
          </a:p>
          <a:p>
            <a:pPr indent="-274320" lvl="0" marL="274320" marR="0" rtl="0" algn="l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Noto Sans Symbols"/>
              <a:buChar char="•"/>
            </a:pPr>
            <a:r>
              <a:rPr b="0" i="0" lang="en-US" sz="2400" u="none" cap="none" strike="noStrike">
                <a:solidFill>
                  <a:schemeClr val="dk1"/>
                </a:solidFill>
                <a:latin typeface="Libre Baskerville"/>
                <a:ea typeface="Libre Baskerville"/>
                <a:cs typeface="Libre Baskerville"/>
                <a:sym typeface="Libre Baskerville"/>
              </a:rPr>
              <a:t>Part IV: Results (your data chart)</a:t>
            </a:r>
          </a:p>
          <a:p>
            <a:pPr indent="-274320" lvl="0" marL="274320" marR="0" rtl="0" algn="l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Noto Sans Symbols"/>
              <a:buNone/>
            </a:pPr>
            <a:r>
              <a:t/>
            </a:r>
            <a:endParaRPr b="0" i="0" sz="2400" u="none" cap="none" strike="noStrike">
              <a:solidFill>
                <a:schemeClr val="dk1"/>
              </a:solidFill>
              <a:latin typeface="Libre Baskerville"/>
              <a:ea typeface="Libre Baskerville"/>
              <a:cs typeface="Libre Baskerville"/>
              <a:sym typeface="Libre Baskerville"/>
            </a:endParaRPr>
          </a:p>
          <a:p>
            <a:pPr indent="-274320" lvl="0" marL="274320" marR="0" rtl="0" algn="l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Noto Sans Symbols"/>
              <a:buChar char="•"/>
            </a:pPr>
            <a:r>
              <a:rPr b="0" i="0" lang="en-US" sz="2400" u="none" cap="none" strike="noStrike">
                <a:solidFill>
                  <a:schemeClr val="dk1"/>
                </a:solidFill>
                <a:latin typeface="Libre Baskerville"/>
                <a:ea typeface="Libre Baskerville"/>
                <a:cs typeface="Libre Baskerville"/>
                <a:sym typeface="Libre Baskerville"/>
              </a:rPr>
              <a:t>Part V: Conclusion</a:t>
            </a:r>
          </a:p>
          <a:p>
            <a:pPr indent="-274320" lvl="0" marL="274320" marR="0" rtl="0" algn="l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Noto Sans Symbols"/>
              <a:buNone/>
            </a:pPr>
            <a:r>
              <a:t/>
            </a:r>
            <a:endParaRPr b="0" i="0" sz="2400" u="none" cap="none" strike="noStrike">
              <a:solidFill>
                <a:schemeClr val="dk1"/>
              </a:solidFill>
              <a:latin typeface="Libre Baskerville"/>
              <a:ea typeface="Libre Baskerville"/>
              <a:cs typeface="Libre Baskerville"/>
              <a:sym typeface="Libre Baskerville"/>
            </a:endParaRPr>
          </a:p>
          <a:p>
            <a:pPr indent="-274320" lvl="0" marL="274320" marR="0" rtl="0" algn="l">
              <a:spcBef>
                <a:spcPts val="600"/>
              </a:spcBef>
              <a:buClr>
                <a:schemeClr val="accent1"/>
              </a:buClr>
              <a:buSzPct val="70000"/>
              <a:buFont typeface="Noto Sans Symbols"/>
              <a:buNone/>
            </a:pPr>
            <a:r>
              <a:t/>
            </a:r>
            <a:endParaRPr b="0" i="0" sz="2400" u="none" cap="none" strike="noStrike">
              <a:solidFill>
                <a:schemeClr val="dk1"/>
              </a:solidFill>
              <a:latin typeface="Libre Baskerville"/>
              <a:ea typeface="Libre Baskerville"/>
              <a:cs typeface="Libre Baskerville"/>
              <a:sym typeface="Libre Baskerville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84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Shape 185"/>
          <p:cNvSpPr txBox="1"/>
          <p:nvPr>
            <p:ph type="title"/>
          </p:nvPr>
        </p:nvSpPr>
        <p:spPr>
          <a:xfrm>
            <a:off x="457200" y="274637"/>
            <a:ext cx="7467600" cy="1143000"/>
          </a:xfrm>
          <a:prstGeom prst="rect">
            <a:avLst/>
          </a:prstGeom>
        </p:spPr>
        <p:txBody>
          <a:bodyPr anchorCtr="0" anchor="b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/>
              <a:t>Abstract and Introduction</a:t>
            </a:r>
          </a:p>
        </p:txBody>
      </p:sp>
      <p:sp>
        <p:nvSpPr>
          <p:cNvPr id="186" name="Shape 186"/>
          <p:cNvSpPr txBox="1"/>
          <p:nvPr>
            <p:ph idx="1" type="body"/>
          </p:nvPr>
        </p:nvSpPr>
        <p:spPr>
          <a:xfrm>
            <a:off x="457200" y="1600200"/>
            <a:ext cx="7467600" cy="48738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indent="-228600" lvl="0" marL="457200" rtl="0">
              <a:spcBef>
                <a:spcPts val="0"/>
              </a:spcBef>
            </a:pPr>
            <a:r>
              <a:rPr lang="en-US"/>
              <a:t>The </a:t>
            </a:r>
            <a:r>
              <a:rPr b="1" lang="en-US" u="sng"/>
              <a:t>abstract </a:t>
            </a:r>
            <a:r>
              <a:rPr lang="en-US"/>
              <a:t>should be a short paragraph describing what you were doing in this lab and why.  Include your two hypotheses!</a:t>
            </a:r>
          </a:p>
          <a:p>
            <a:pPr indent="0" lvl="0" marL="0" rtl="0">
              <a:spcBef>
                <a:spcPts val="0"/>
              </a:spcBef>
              <a:buNone/>
            </a:pPr>
            <a:r>
              <a:t/>
            </a:r>
            <a:endParaRPr/>
          </a:p>
          <a:p>
            <a:pPr indent="-228600" lvl="0" marL="457200">
              <a:spcBef>
                <a:spcPts val="0"/>
              </a:spcBef>
            </a:pPr>
            <a:r>
              <a:rPr lang="en-US"/>
              <a:t>The </a:t>
            </a:r>
            <a:r>
              <a:rPr b="1" lang="en-US" u="sng"/>
              <a:t>introduction </a:t>
            </a:r>
            <a:r>
              <a:rPr lang="en-US"/>
              <a:t>should be about 2 paragraphs and include all the background information the reader needs to know to understand this lab (think about the info in your notes!)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Oriel">
  <a:themeElements>
    <a:clrScheme name="Oriel">
      <a:dk1>
        <a:srgbClr val="000000"/>
      </a:dk1>
      <a:lt1>
        <a:srgbClr val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