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6858000" cx="9144000"/>
  <p:notesSz cx="6858000" cy="9144000"/>
  <p:embeddedFontLst>
    <p:embeddedFont>
      <p:font typeface="Libre Baskerville"/>
      <p:regular r:id="rId18"/>
      <p:bold r:id="rId19"/>
      <p:italic r:id="rId2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tableStyles.xml><?xml version="1.0" encoding="utf-8"?>
<a:tblStyleLst xmlns:a="http://schemas.openxmlformats.org/drawingml/2006/main" xmlns:r="http://schemas.openxmlformats.org/officeDocument/2006/relationships" def="{B640AB12-AD90-466C-B94A-EBCC3E29BCF7}">
  <a:tblStyle styleId="{B640AB12-AD90-466C-B94A-EBCC3E29BCF7}" styleName="Table_0">
    <a:wholeTbl>
      <a:tcTxStyle b="off" i="off">
        <a:font>
          <a:latin typeface="Century Schoolbook"/>
          <a:ea typeface="Century Schoolbook"/>
          <a:cs typeface="Century Schoolbook"/>
        </a:font>
        <a:schemeClr val="dk1"/>
      </a:tcTxStyle>
      <a:tcStyle>
        <a:tcBdr>
          <a:left>
            <a:ln cap="flat" cmpd="sng" w="12700">
              <a:solidFill>
                <a:schemeClr val="lt1"/>
              </a:solidFill>
              <a:prstDash val="solid"/>
              <a:round/>
              <a:headEnd len="med" w="med" type="none"/>
              <a:tailEnd len="med" w="med" type="none"/>
            </a:ln>
          </a:left>
          <a:right>
            <a:ln cap="flat" cmpd="sng" w="12700">
              <a:solidFill>
                <a:schemeClr val="lt1"/>
              </a:solidFill>
              <a:prstDash val="solid"/>
              <a:round/>
              <a:headEnd len="med" w="med" type="none"/>
              <a:tailEnd len="med" w="med" type="none"/>
            </a:ln>
          </a:right>
          <a:top>
            <a:ln cap="flat" cmpd="sng" w="12700">
              <a:solidFill>
                <a:schemeClr val="lt1"/>
              </a:solidFill>
              <a:prstDash val="solid"/>
              <a:round/>
              <a:headEnd len="med" w="med" type="none"/>
              <a:tailEnd len="med" w="med" type="none"/>
            </a:ln>
          </a:top>
          <a:bottom>
            <a:ln cap="flat" cmpd="sng" w="12700">
              <a:solidFill>
                <a:schemeClr val="lt1"/>
              </a:solidFill>
              <a:prstDash val="solid"/>
              <a:round/>
              <a:headEnd len="med" w="med" type="none"/>
              <a:tailEnd len="med" w="med" type="none"/>
            </a:ln>
          </a:bottom>
          <a:insideH>
            <a:ln cap="flat" cmpd="sng" w="12700">
              <a:solidFill>
                <a:schemeClr val="lt1"/>
              </a:solidFill>
              <a:prstDash val="solid"/>
              <a:round/>
              <a:headEnd len="med" w="med" type="none"/>
              <a:tailEnd len="med" w="med" type="none"/>
            </a:ln>
          </a:insideH>
          <a:insideV>
            <a:ln cap="flat" cmpd="sng" w="12700">
              <a:solidFill>
                <a:schemeClr val="lt1"/>
              </a:solidFill>
              <a:prstDash val="solid"/>
              <a:round/>
              <a:headEnd len="med" w="med" type="none"/>
              <a:tailEnd len="med" w="med" type="none"/>
            </a:ln>
          </a:insideV>
        </a:tcBdr>
        <a:fill>
          <a:solidFill>
            <a:srgbClr val="FFEDE7"/>
          </a:solidFill>
        </a:fill>
      </a:tcStyle>
    </a:wholeTbl>
    <a:band1H>
      <a:tcStyle>
        <a:fill>
          <a:solidFill>
            <a:srgbClr val="FFD8CC"/>
          </a:solidFill>
        </a:fill>
      </a:tcStyle>
    </a:band1H>
    <a:band1V>
      <a:tcStyle>
        <a:fill>
          <a:solidFill>
            <a:srgbClr val="FFD8CC"/>
          </a:solidFill>
        </a:fill>
      </a:tcStyle>
    </a:band1V>
    <a:lastCol>
      <a:tcTxStyle b="on" i="off">
        <a:font>
          <a:latin typeface="Century Schoolbook"/>
          <a:ea typeface="Century Schoolbook"/>
          <a:cs typeface="Century Schoolbook"/>
        </a:font>
        <a:schemeClr val="lt1"/>
      </a:tcTxStyle>
      <a:tcStyle>
        <a:fill>
          <a:solidFill>
            <a:schemeClr val="accent1"/>
          </a:solidFill>
        </a:fill>
      </a:tcStyle>
    </a:lastCol>
    <a:firstCol>
      <a:tcTxStyle b="on" i="off">
        <a:font>
          <a:latin typeface="Century Schoolbook"/>
          <a:ea typeface="Century Schoolbook"/>
          <a:cs typeface="Century Schoolbook"/>
        </a:font>
        <a:schemeClr val="lt1"/>
      </a:tcTxStyle>
      <a:tcStyle>
        <a:fill>
          <a:solidFill>
            <a:schemeClr val="accent1"/>
          </a:solidFill>
        </a:fill>
      </a:tcStyle>
    </a:firstCol>
    <a:lastRow>
      <a:tcTxStyle b="on" i="off">
        <a:font>
          <a:latin typeface="Century Schoolbook"/>
          <a:ea typeface="Century Schoolbook"/>
          <a:cs typeface="Century Schoolbook"/>
        </a:font>
        <a:schemeClr val="lt1"/>
      </a:tcTxStyle>
      <a:tcStyle>
        <a:tcBdr>
          <a:top>
            <a:ln cap="flat" cmpd="sng" w="38100">
              <a:solidFill>
                <a:schemeClr val="lt1"/>
              </a:solidFill>
              <a:prstDash val="solid"/>
              <a:round/>
              <a:headEnd len="med" w="med" type="none"/>
              <a:tailEnd len="med" w="med" type="none"/>
            </a:ln>
          </a:top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Century Schoolbook"/>
          <a:ea typeface="Century Schoolbook"/>
          <a:cs typeface="Century Schoolbook"/>
        </a:font>
        <a:schemeClr val="lt1"/>
      </a:tcTxStyle>
      <a:tcStyle>
        <a:tcBdr>
          <a:bottom>
            <a:ln cap="flat" cmpd="sng" w="38100">
              <a:solidFill>
                <a:schemeClr val="lt1"/>
              </a:solidFill>
              <a:prstDash val="solid"/>
              <a:round/>
              <a:headEnd len="med" w="med" type="none"/>
              <a:tailEnd len="med" w="med" type="none"/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LibreBaskerville-italic.fntdata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font" Target="fonts/LibreBaskerville-bold.fntdata"/><Relationship Id="rId6" Type="http://schemas.openxmlformats.org/officeDocument/2006/relationships/slide" Target="slides/slide1.xml"/><Relationship Id="rId18" Type="http://schemas.openxmlformats.org/officeDocument/2006/relationships/font" Target="fonts/LibreBaskerville-regular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buChar char="●"/>
              <a:defRPr sz="1100"/>
            </a:lvl1pPr>
            <a:lvl2pPr lvl="1">
              <a:spcBef>
                <a:spcPts val="0"/>
              </a:spcBef>
              <a:buChar char="○"/>
              <a:defRPr sz="1100"/>
            </a:lvl2pPr>
            <a:lvl3pPr lvl="2">
              <a:spcBef>
                <a:spcPts val="0"/>
              </a:spcBef>
              <a:buChar char="■"/>
              <a:defRPr sz="1100"/>
            </a:lvl3pPr>
            <a:lvl4pPr lvl="3">
              <a:spcBef>
                <a:spcPts val="0"/>
              </a:spcBef>
              <a:buChar char="●"/>
              <a:defRPr sz="1100"/>
            </a:lvl4pPr>
            <a:lvl5pPr lvl="4">
              <a:spcBef>
                <a:spcPts val="0"/>
              </a:spcBef>
              <a:buChar char="○"/>
              <a:defRPr sz="1100"/>
            </a:lvl5pPr>
            <a:lvl6pPr lvl="5">
              <a:spcBef>
                <a:spcPts val="0"/>
              </a:spcBef>
              <a:buChar char="■"/>
              <a:defRPr sz="1100"/>
            </a:lvl6pPr>
            <a:lvl7pPr lvl="6">
              <a:spcBef>
                <a:spcPts val="0"/>
              </a:spcBef>
              <a:buChar char="●"/>
              <a:defRPr sz="1100"/>
            </a:lvl7pPr>
            <a:lvl8pPr lvl="7">
              <a:spcBef>
                <a:spcPts val="0"/>
              </a:spcBef>
              <a:buChar char="○"/>
              <a:defRPr sz="1100"/>
            </a:lvl8pPr>
            <a:lvl9pPr lvl="8">
              <a:spcBef>
                <a:spcPts val="0"/>
              </a:spcBef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4" name="Shape 134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hape 188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9" name="Shape 18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Shape 19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5" name="Shape 195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Shape 20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1" name="Shape 201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hape 139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0" name="Shape 14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Shape 14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46" name="Shape 146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Shape 151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2" name="Shape 15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Shape 157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Shape 15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Shape 16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64" name="Shape 164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Shape 170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Shape 17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5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Shape 17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77" name="Shape 177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Shape 182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Shape 18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Sp="0" type="title">
  <p:cSld name="Title Slide">
    <p:bg>
      <p:bgPr>
        <a:solidFill>
          <a:schemeClr val="lt1"/>
        </a:solidFill>
      </p:bgPr>
    </p:bg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/>
          <p:nvPr>
            <p:ph type="ctrTitle"/>
          </p:nvPr>
        </p:nvSpPr>
        <p:spPr>
          <a:xfrm>
            <a:off x="2286000" y="3124200"/>
            <a:ext cx="6172199" cy="1894361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1" i="0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19" name="Shape 19"/>
          <p:cNvSpPr txBox="1"/>
          <p:nvPr>
            <p:ph idx="1" type="subTitle"/>
          </p:nvPr>
        </p:nvSpPr>
        <p:spPr>
          <a:xfrm>
            <a:off x="2286000" y="5003321"/>
            <a:ext cx="6172199" cy="13715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0" lvl="0" marL="0" marR="0" rtl="0" algn="l">
              <a:spcBef>
                <a:spcPts val="600"/>
              </a:spcBef>
              <a:buClr>
                <a:schemeClr val="accent1"/>
              </a:buClr>
              <a:buFont typeface="Noto Sans Symbols"/>
              <a:buNone/>
              <a:defRPr b="1" i="0" sz="18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ctr">
              <a:spcBef>
                <a:spcPts val="420"/>
              </a:spcBef>
              <a:buClr>
                <a:schemeClr val="accent1"/>
              </a:buClr>
              <a:buFont typeface="Noto Sans Symbols"/>
              <a:buNone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ctr">
              <a:spcBef>
                <a:spcPts val="360"/>
              </a:spcBef>
              <a:buClr>
                <a:srgbClr val="DE7530"/>
              </a:buClr>
              <a:buFont typeface="Noto Sans Symbols"/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ctr">
              <a:spcBef>
                <a:spcPts val="360"/>
              </a:spcBef>
              <a:buClr>
                <a:srgbClr val="FEC2AC"/>
              </a:buClr>
              <a:buFont typeface="Noto Sans Symbols"/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ctr">
              <a:spcBef>
                <a:spcPts val="320"/>
              </a:spcBef>
              <a:buClr>
                <a:srgbClr val="BBC9E9"/>
              </a:buClr>
              <a:buFont typeface="Noto Sans Symbols"/>
              <a:buNone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ctr">
              <a:spcBef>
                <a:spcPts val="320"/>
              </a:spcBef>
              <a:buClr>
                <a:schemeClr val="accent1"/>
              </a:buClr>
              <a:buFont typeface="Libre Baskerville"/>
              <a:buNone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ctr">
              <a:spcBef>
                <a:spcPts val="280"/>
              </a:spcBef>
              <a:buClr>
                <a:srgbClr val="FEC2AC"/>
              </a:buClr>
              <a:buFont typeface="Noto Sans Symbols"/>
              <a:buNone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ctr">
              <a:spcBef>
                <a:spcPts val="280"/>
              </a:spcBef>
              <a:buClr>
                <a:schemeClr val="accent2"/>
              </a:buClr>
              <a:buFont typeface="Libre Baskerville"/>
              <a:buNone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ctr">
              <a:spcBef>
                <a:spcPts val="280"/>
              </a:spcBef>
              <a:buClr>
                <a:srgbClr val="DE7530"/>
              </a:buClr>
              <a:buFont typeface="Libre Baskerville"/>
              <a:buNone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20" name="Shape 20"/>
          <p:cNvSpPr txBox="1"/>
          <p:nvPr>
            <p:ph idx="10" type="dt"/>
          </p:nvPr>
        </p:nvSpPr>
        <p:spPr>
          <a:xfrm rot="5400000">
            <a:off x="7764621" y="1174097"/>
            <a:ext cx="2286000" cy="381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21" name="Shape 21"/>
          <p:cNvSpPr txBox="1"/>
          <p:nvPr>
            <p:ph idx="11" type="ftr"/>
          </p:nvPr>
        </p:nvSpPr>
        <p:spPr>
          <a:xfrm rot="5400000">
            <a:off x="7077268" y="4181668"/>
            <a:ext cx="365760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22" name="Shape 22"/>
          <p:cNvSpPr/>
          <p:nvPr/>
        </p:nvSpPr>
        <p:spPr>
          <a:xfrm>
            <a:off x="381000" y="0"/>
            <a:ext cx="609599" cy="6858000"/>
          </a:xfrm>
          <a:prstGeom prst="rect">
            <a:avLst/>
          </a:prstGeom>
          <a:solidFill>
            <a:srgbClr val="FEC2AC">
              <a:alpha val="53725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23" name="Shape 23"/>
          <p:cNvSpPr/>
          <p:nvPr/>
        </p:nvSpPr>
        <p:spPr>
          <a:xfrm>
            <a:off x="276336" y="0"/>
            <a:ext cx="104663" cy="6858000"/>
          </a:xfrm>
          <a:prstGeom prst="rect">
            <a:avLst/>
          </a:prstGeom>
          <a:solidFill>
            <a:srgbClr val="FFD8CC">
              <a:alpha val="35686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24" name="Shape 24"/>
          <p:cNvSpPr/>
          <p:nvPr/>
        </p:nvSpPr>
        <p:spPr>
          <a:xfrm>
            <a:off x="990600" y="0"/>
            <a:ext cx="181871" cy="6858000"/>
          </a:xfrm>
          <a:prstGeom prst="rect">
            <a:avLst/>
          </a:prstGeom>
          <a:solidFill>
            <a:srgbClr val="FFD8CC">
              <a:alpha val="69803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25" name="Shape 25"/>
          <p:cNvSpPr/>
          <p:nvPr/>
        </p:nvSpPr>
        <p:spPr>
          <a:xfrm>
            <a:off x="1141320" y="0"/>
            <a:ext cx="230280" cy="6858000"/>
          </a:xfrm>
          <a:prstGeom prst="rect">
            <a:avLst/>
          </a:prstGeom>
          <a:solidFill>
            <a:srgbClr val="FFEDE7">
              <a:alpha val="70980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cxnSp>
        <p:nvCxnSpPr>
          <p:cNvPr id="26" name="Shape 26"/>
          <p:cNvCxnSpPr/>
          <p:nvPr/>
        </p:nvCxnSpPr>
        <p:spPr>
          <a:xfrm>
            <a:off x="106343" y="0"/>
            <a:ext cx="0" cy="6858000"/>
          </a:xfrm>
          <a:prstGeom prst="straightConnector1">
            <a:avLst/>
          </a:prstGeom>
          <a:noFill/>
          <a:ln cap="flat" cmpd="sng" w="57150">
            <a:solidFill>
              <a:srgbClr val="FEC2AC">
                <a:alpha val="72941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27" name="Shape 27"/>
          <p:cNvCxnSpPr/>
          <p:nvPr/>
        </p:nvCxnSpPr>
        <p:spPr>
          <a:xfrm>
            <a:off x="914400" y="0"/>
            <a:ext cx="0" cy="6858000"/>
          </a:xfrm>
          <a:prstGeom prst="straightConnector1">
            <a:avLst/>
          </a:prstGeom>
          <a:noFill/>
          <a:ln cap="flat" cmpd="sng" w="57150">
            <a:solidFill>
              <a:srgbClr val="FFEDE7">
                <a:alpha val="82745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28" name="Shape 28"/>
          <p:cNvCxnSpPr/>
          <p:nvPr/>
        </p:nvCxnSpPr>
        <p:spPr>
          <a:xfrm>
            <a:off x="854112" y="0"/>
            <a:ext cx="0" cy="6858000"/>
          </a:xfrm>
          <a:prstGeom prst="straightConnector1">
            <a:avLst/>
          </a:prstGeom>
          <a:noFill/>
          <a:ln cap="flat" cmpd="sng" w="57150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29" name="Shape 29"/>
          <p:cNvCxnSpPr/>
          <p:nvPr/>
        </p:nvCxnSpPr>
        <p:spPr>
          <a:xfrm>
            <a:off x="1726640" y="0"/>
            <a:ext cx="0" cy="6858000"/>
          </a:xfrm>
          <a:prstGeom prst="straightConnector1">
            <a:avLst/>
          </a:prstGeom>
          <a:noFill/>
          <a:ln cap="flat" cmpd="sng" w="28575">
            <a:solidFill>
              <a:srgbClr val="FEC2AC">
                <a:alpha val="81960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30" name="Shape 30"/>
          <p:cNvCxnSpPr/>
          <p:nvPr/>
        </p:nvCxnSpPr>
        <p:spPr>
          <a:xfrm>
            <a:off x="1066800" y="0"/>
            <a:ext cx="0" cy="6858000"/>
          </a:xfrm>
          <a:prstGeom prst="straightConnector1">
            <a:avLst/>
          </a:prstGeom>
          <a:noFill/>
          <a:ln cap="flat" cmpd="sng" w="9525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31" name="Shape 31"/>
          <p:cNvCxnSpPr/>
          <p:nvPr/>
        </p:nvCxnSpPr>
        <p:spPr>
          <a:xfrm>
            <a:off x="9113856" y="0"/>
            <a:ext cx="0" cy="6858000"/>
          </a:xfrm>
          <a:prstGeom prst="straightConnector1">
            <a:avLst/>
          </a:prstGeom>
          <a:noFill/>
          <a:ln cap="flat" cmpd="thickThin" w="57150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2" name="Shape 32"/>
          <p:cNvSpPr/>
          <p:nvPr/>
        </p:nvSpPr>
        <p:spPr>
          <a:xfrm>
            <a:off x="1219200" y="0"/>
            <a:ext cx="76199" cy="6858000"/>
          </a:xfrm>
          <a:prstGeom prst="rect">
            <a:avLst/>
          </a:prstGeom>
          <a:solidFill>
            <a:srgbClr val="FEC2AC">
              <a:alpha val="50980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33" name="Shape 33"/>
          <p:cNvSpPr/>
          <p:nvPr/>
        </p:nvSpPr>
        <p:spPr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34" name="Shape 34"/>
          <p:cNvSpPr/>
          <p:nvPr/>
        </p:nvSpPr>
        <p:spPr>
          <a:xfrm>
            <a:off x="1309632" y="4866751"/>
            <a:ext cx="641424" cy="641424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35" name="Shape 35"/>
          <p:cNvSpPr/>
          <p:nvPr/>
        </p:nvSpPr>
        <p:spPr>
          <a:xfrm>
            <a:off x="1091079" y="5500632"/>
            <a:ext cx="137159" cy="13715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36" name="Shape 36"/>
          <p:cNvSpPr/>
          <p:nvPr/>
        </p:nvSpPr>
        <p:spPr>
          <a:xfrm>
            <a:off x="1664208" y="5788151"/>
            <a:ext cx="274319" cy="27431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37" name="Shape 37"/>
          <p:cNvSpPr/>
          <p:nvPr/>
        </p:nvSpPr>
        <p:spPr>
          <a:xfrm>
            <a:off x="1905000" y="4495800"/>
            <a:ext cx="365759" cy="36575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38" name="Shape 38"/>
          <p:cNvSpPr txBox="1"/>
          <p:nvPr>
            <p:ph idx="12" type="sldNum"/>
          </p:nvPr>
        </p:nvSpPr>
        <p:spPr>
          <a:xfrm>
            <a:off x="1325544" y="4928701"/>
            <a:ext cx="609599" cy="51752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i="0" lang="en-US" sz="1400" u="none" cap="none" strike="noStrike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x">
  <p:cSld name="Title and Vertical Text"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Shape 121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0" i="0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122" name="Shape 122"/>
          <p:cNvSpPr txBox="1"/>
          <p:nvPr>
            <p:ph idx="1" type="body"/>
          </p:nvPr>
        </p:nvSpPr>
        <p:spPr>
          <a:xfrm rot="5400000">
            <a:off x="1754123" y="303275"/>
            <a:ext cx="4873751" cy="7467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16764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Char char="•"/>
              <a:defRPr b="0" i="0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23" name="Shape 123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24" name="Shape 124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25" name="Shape 125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lang="en-US" sz="1400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itleAndTx">
  <p:cSld name="Vertical Title and 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 txBox="1"/>
          <p:nvPr>
            <p:ph type="title"/>
          </p:nvPr>
        </p:nvSpPr>
        <p:spPr>
          <a:xfrm rot="5400000">
            <a:off x="4541837" y="2362201"/>
            <a:ext cx="5851525" cy="16763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0" i="0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128" name="Shape 128"/>
          <p:cNvSpPr txBox="1"/>
          <p:nvPr>
            <p:ph idx="1" type="body"/>
          </p:nvPr>
        </p:nvSpPr>
        <p:spPr>
          <a:xfrm rot="5400000">
            <a:off x="541337" y="190500"/>
            <a:ext cx="5851525" cy="60197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16764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Char char="•"/>
              <a:defRPr b="0" i="0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29" name="Shape 129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30" name="Shape 130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31" name="Shape 131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lang="en-US" sz="1400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">
  <p:cSld name="Title and Content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hape 40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0" i="0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457200" y="1600200"/>
            <a:ext cx="7467600" cy="487375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16764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Char char="•"/>
              <a:defRPr b="0" i="0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i="0" lang="en-US" sz="1400" u="none" cap="none" strike="noStrike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  <p:sp>
        <p:nvSpPr>
          <p:cNvPr id="44" name="Shape 44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Sp="0" type="secHead">
  <p:cSld name="Section Header">
    <p:bg>
      <p:bgPr>
        <a:solidFill>
          <a:schemeClr val="dk2"/>
        </a:solidFill>
      </p:bgPr>
    </p:bg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 txBox="1"/>
          <p:nvPr>
            <p:ph type="title"/>
          </p:nvPr>
        </p:nvSpPr>
        <p:spPr>
          <a:xfrm>
            <a:off x="2286000" y="2895600"/>
            <a:ext cx="6172199" cy="205359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lt2"/>
              </a:buClr>
              <a:buFont typeface="Libre Baskerville"/>
              <a:buNone/>
              <a:defRPr b="1" i="0" sz="3000" u="none" cap="small" strike="noStrike">
                <a:solidFill>
                  <a:schemeClr val="lt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47" name="Shape 47"/>
          <p:cNvSpPr txBox="1"/>
          <p:nvPr>
            <p:ph idx="1" type="body"/>
          </p:nvPr>
        </p:nvSpPr>
        <p:spPr>
          <a:xfrm>
            <a:off x="2286000" y="5010150"/>
            <a:ext cx="6172199" cy="13715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0" lvl="0" marL="0" marR="0" rtl="0" algn="l">
              <a:spcBef>
                <a:spcPts val="600"/>
              </a:spcBef>
              <a:buClr>
                <a:schemeClr val="accent1"/>
              </a:buClr>
              <a:buFont typeface="Noto Sans Symbols"/>
              <a:buNone/>
              <a:defRPr b="1" i="0" sz="1800" u="none" cap="none" strike="noStrike">
                <a:solidFill>
                  <a:schemeClr val="lt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284480" lvl="1" marL="640080" marR="0" rtl="0" algn="l">
              <a:spcBef>
                <a:spcPts val="360"/>
              </a:spcBef>
              <a:buClr>
                <a:schemeClr val="accent1"/>
              </a:buClr>
              <a:buFont typeface="Noto Sans Symbols"/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90500" lvl="2" marL="914400" marR="0" rtl="0" algn="l">
              <a:spcBef>
                <a:spcPts val="320"/>
              </a:spcBef>
              <a:buClr>
                <a:srgbClr val="DE7530"/>
              </a:buClr>
              <a:buFont typeface="Noto Sans Symbols"/>
              <a:buNone/>
              <a:defRPr b="0" i="0" sz="16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85419" lvl="3" marL="1188720" marR="0" rtl="0" algn="l">
              <a:spcBef>
                <a:spcPts val="280"/>
              </a:spcBef>
              <a:buClr>
                <a:srgbClr val="FEC2AC"/>
              </a:buClr>
              <a:buFont typeface="Noto Sans Symbols"/>
              <a:buNone/>
              <a:defRPr b="0" i="0" sz="14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93039" lvl="4" marL="1463040" marR="0" rtl="0" algn="l">
              <a:spcBef>
                <a:spcPts val="280"/>
              </a:spcBef>
              <a:buClr>
                <a:srgbClr val="BBC9E9"/>
              </a:buClr>
              <a:buFont typeface="Noto Sans Symbols"/>
              <a:buNone/>
              <a:defRPr b="0" i="0" sz="14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lt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lt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lt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lt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10" type="dt"/>
          </p:nvPr>
        </p:nvSpPr>
        <p:spPr>
          <a:xfrm rot="5400000">
            <a:off x="7763256" y="1170432"/>
            <a:ext cx="2286000" cy="381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lt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11" type="ftr"/>
          </p:nvPr>
        </p:nvSpPr>
        <p:spPr>
          <a:xfrm rot="5400000">
            <a:off x="7077455" y="4178808"/>
            <a:ext cx="365760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lt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lt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50" name="Shape 50"/>
          <p:cNvSpPr/>
          <p:nvPr/>
        </p:nvSpPr>
        <p:spPr>
          <a:xfrm>
            <a:off x="381000" y="0"/>
            <a:ext cx="609599" cy="6858000"/>
          </a:xfrm>
          <a:prstGeom prst="rect">
            <a:avLst/>
          </a:prstGeom>
          <a:solidFill>
            <a:srgbClr val="FEC2AC">
              <a:alpha val="53725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51" name="Shape 51"/>
          <p:cNvSpPr/>
          <p:nvPr/>
        </p:nvSpPr>
        <p:spPr>
          <a:xfrm>
            <a:off x="276336" y="0"/>
            <a:ext cx="104663" cy="6858000"/>
          </a:xfrm>
          <a:prstGeom prst="rect">
            <a:avLst/>
          </a:prstGeom>
          <a:solidFill>
            <a:srgbClr val="FFD8CC">
              <a:alpha val="35686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52" name="Shape 52"/>
          <p:cNvSpPr/>
          <p:nvPr/>
        </p:nvSpPr>
        <p:spPr>
          <a:xfrm>
            <a:off x="990600" y="0"/>
            <a:ext cx="181871" cy="6858000"/>
          </a:xfrm>
          <a:prstGeom prst="rect">
            <a:avLst/>
          </a:prstGeom>
          <a:solidFill>
            <a:srgbClr val="FFD8CC">
              <a:alpha val="69803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53" name="Shape 53"/>
          <p:cNvSpPr/>
          <p:nvPr/>
        </p:nvSpPr>
        <p:spPr>
          <a:xfrm>
            <a:off x="1141320" y="0"/>
            <a:ext cx="230280" cy="6858000"/>
          </a:xfrm>
          <a:prstGeom prst="rect">
            <a:avLst/>
          </a:prstGeom>
          <a:solidFill>
            <a:srgbClr val="FFEDE7">
              <a:alpha val="70980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cxnSp>
        <p:nvCxnSpPr>
          <p:cNvPr id="54" name="Shape 54"/>
          <p:cNvCxnSpPr/>
          <p:nvPr/>
        </p:nvCxnSpPr>
        <p:spPr>
          <a:xfrm>
            <a:off x="106343" y="0"/>
            <a:ext cx="0" cy="6858000"/>
          </a:xfrm>
          <a:prstGeom prst="straightConnector1">
            <a:avLst/>
          </a:prstGeom>
          <a:noFill/>
          <a:ln cap="flat" cmpd="sng" w="57150">
            <a:solidFill>
              <a:srgbClr val="FEC2AC">
                <a:alpha val="72941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55" name="Shape 55"/>
          <p:cNvCxnSpPr/>
          <p:nvPr/>
        </p:nvCxnSpPr>
        <p:spPr>
          <a:xfrm>
            <a:off x="914400" y="0"/>
            <a:ext cx="0" cy="6858000"/>
          </a:xfrm>
          <a:prstGeom prst="straightConnector1">
            <a:avLst/>
          </a:prstGeom>
          <a:noFill/>
          <a:ln cap="flat" cmpd="sng" w="57150">
            <a:solidFill>
              <a:srgbClr val="FFEDE7">
                <a:alpha val="82745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56" name="Shape 56"/>
          <p:cNvCxnSpPr/>
          <p:nvPr/>
        </p:nvCxnSpPr>
        <p:spPr>
          <a:xfrm>
            <a:off x="854112" y="0"/>
            <a:ext cx="0" cy="6858000"/>
          </a:xfrm>
          <a:prstGeom prst="straightConnector1">
            <a:avLst/>
          </a:prstGeom>
          <a:noFill/>
          <a:ln cap="flat" cmpd="sng" w="57150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57" name="Shape 57"/>
          <p:cNvCxnSpPr/>
          <p:nvPr/>
        </p:nvCxnSpPr>
        <p:spPr>
          <a:xfrm>
            <a:off x="1726640" y="0"/>
            <a:ext cx="0" cy="6858000"/>
          </a:xfrm>
          <a:prstGeom prst="straightConnector1">
            <a:avLst/>
          </a:prstGeom>
          <a:noFill/>
          <a:ln cap="flat" cmpd="sng" w="28575">
            <a:solidFill>
              <a:srgbClr val="FEC2AC">
                <a:alpha val="81960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58" name="Shape 58"/>
          <p:cNvCxnSpPr/>
          <p:nvPr/>
        </p:nvCxnSpPr>
        <p:spPr>
          <a:xfrm>
            <a:off x="1066800" y="0"/>
            <a:ext cx="0" cy="6858000"/>
          </a:xfrm>
          <a:prstGeom prst="straightConnector1">
            <a:avLst/>
          </a:prstGeom>
          <a:noFill/>
          <a:ln cap="flat" cmpd="sng" w="9525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59" name="Shape 59"/>
          <p:cNvSpPr/>
          <p:nvPr/>
        </p:nvSpPr>
        <p:spPr>
          <a:xfrm>
            <a:off x="1219200" y="0"/>
            <a:ext cx="76199" cy="6858000"/>
          </a:xfrm>
          <a:prstGeom prst="rect">
            <a:avLst/>
          </a:prstGeom>
          <a:solidFill>
            <a:srgbClr val="FEC2AC">
              <a:alpha val="50980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60" name="Shape 60"/>
          <p:cNvSpPr/>
          <p:nvPr/>
        </p:nvSpPr>
        <p:spPr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61" name="Shape 61"/>
          <p:cNvSpPr/>
          <p:nvPr/>
        </p:nvSpPr>
        <p:spPr>
          <a:xfrm>
            <a:off x="1324704" y="4866751"/>
            <a:ext cx="641424" cy="641424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62" name="Shape 62"/>
          <p:cNvSpPr/>
          <p:nvPr/>
        </p:nvSpPr>
        <p:spPr>
          <a:xfrm>
            <a:off x="1091079" y="5500632"/>
            <a:ext cx="137159" cy="13715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63" name="Shape 63"/>
          <p:cNvSpPr/>
          <p:nvPr/>
        </p:nvSpPr>
        <p:spPr>
          <a:xfrm>
            <a:off x="1664208" y="5791200"/>
            <a:ext cx="274319" cy="27431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64" name="Shape 64"/>
          <p:cNvSpPr/>
          <p:nvPr/>
        </p:nvSpPr>
        <p:spPr>
          <a:xfrm>
            <a:off x="1879040" y="4479887"/>
            <a:ext cx="365759" cy="36575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cxnSp>
        <p:nvCxnSpPr>
          <p:cNvPr id="65" name="Shape 65"/>
          <p:cNvCxnSpPr/>
          <p:nvPr/>
        </p:nvCxnSpPr>
        <p:spPr>
          <a:xfrm>
            <a:off x="9097943" y="0"/>
            <a:ext cx="0" cy="6858000"/>
          </a:xfrm>
          <a:prstGeom prst="straightConnector1">
            <a:avLst/>
          </a:prstGeom>
          <a:noFill/>
          <a:ln cap="flat" cmpd="thickThin" w="57150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66" name="Shape 66"/>
          <p:cNvSpPr txBox="1"/>
          <p:nvPr>
            <p:ph idx="12" type="sldNum"/>
          </p:nvPr>
        </p:nvSpPr>
        <p:spPr>
          <a:xfrm>
            <a:off x="1340616" y="4928701"/>
            <a:ext cx="609599" cy="51752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lang="en-US" sz="1400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Obj">
  <p:cSld name="Two Content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0" i="0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69" name="Shape 69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70" name="Shape 70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71" name="Shape 71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lang="en-US" sz="1400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600200"/>
            <a:ext cx="3657600" cy="457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16764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Char char="•"/>
              <a:defRPr b="0" i="0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73" name="Shape 73"/>
          <p:cNvSpPr txBox="1"/>
          <p:nvPr>
            <p:ph idx="2" type="body"/>
          </p:nvPr>
        </p:nvSpPr>
        <p:spPr>
          <a:xfrm>
            <a:off x="4270248" y="1600200"/>
            <a:ext cx="3657600" cy="457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16764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Char char="•"/>
              <a:defRPr b="0" i="0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TxTwoObj">
  <p:cSld name="Comparison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457200" y="273050"/>
            <a:ext cx="75438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0" i="0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6" name="Shape 76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77" name="Shape 77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78" name="Shape 78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lang="en-US" sz="1400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457200" y="2362200"/>
            <a:ext cx="3657600" cy="388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16764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Char char="•"/>
              <a:defRPr b="0" i="0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80" name="Shape 80"/>
          <p:cNvSpPr txBox="1"/>
          <p:nvPr>
            <p:ph idx="2" type="body"/>
          </p:nvPr>
        </p:nvSpPr>
        <p:spPr>
          <a:xfrm>
            <a:off x="4371975" y="2362200"/>
            <a:ext cx="3657600" cy="388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16764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Char char="•"/>
              <a:defRPr b="0" i="0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81" name="Shape 81"/>
          <p:cNvSpPr/>
          <p:nvPr>
            <p:ph idx="3" type="body"/>
          </p:nvPr>
        </p:nvSpPr>
        <p:spPr>
          <a:xfrm>
            <a:off x="457200" y="1569720"/>
            <a:ext cx="3657600" cy="658368"/>
          </a:xfrm>
          <a:prstGeom prst="roundRect">
            <a:avLst>
              <a:gd fmla="val 16667" name="adj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600"/>
              </a:spcBef>
              <a:buClr>
                <a:schemeClr val="accent1"/>
              </a:buClr>
              <a:buFont typeface="Noto Sans Symbols"/>
              <a:buNone/>
              <a:defRPr b="1" i="0" sz="2000" u="none" cap="none" strike="noStrike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82" name="Shape 82"/>
          <p:cNvSpPr/>
          <p:nvPr>
            <p:ph idx="4" type="body"/>
          </p:nvPr>
        </p:nvSpPr>
        <p:spPr>
          <a:xfrm>
            <a:off x="4343400" y="1569720"/>
            <a:ext cx="3657600" cy="658368"/>
          </a:xfrm>
          <a:prstGeom prst="roundRect">
            <a:avLst>
              <a:gd fmla="val 16667" name="adj"/>
            </a:avLst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600"/>
              </a:spcBef>
              <a:buClr>
                <a:schemeClr val="accent1"/>
              </a:buClr>
              <a:buFont typeface="Noto Sans Symbols"/>
              <a:buNone/>
              <a:defRPr b="1" i="0" sz="2000" u="none" cap="none" strike="noStrike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0" i="0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85" name="Shape 85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86" name="Shape 86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lang="en-US" sz="1400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  <p:sp>
        <p:nvSpPr>
          <p:cNvPr id="87" name="Shape 87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90" name="Shape 90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91" name="Shape 91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lang="en-US" sz="1400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Sp="0" type="objTx">
  <p:cSld name="Content with Caption">
    <p:bg>
      <p:bgPr>
        <a:solidFill>
          <a:schemeClr val="lt1"/>
        </a:solidFill>
      </p:bgPr>
    </p:bg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3" name="Shape 93"/>
          <p:cNvCxnSpPr/>
          <p:nvPr/>
        </p:nvCxnSpPr>
        <p:spPr>
          <a:xfrm>
            <a:off x="8763000" y="0"/>
            <a:ext cx="0" cy="6858000"/>
          </a:xfrm>
          <a:prstGeom prst="straightConnector1">
            <a:avLst/>
          </a:prstGeom>
          <a:noFill/>
          <a:ln cap="flat" cmpd="sng" w="38100">
            <a:solidFill>
              <a:srgbClr val="FEC2AC">
                <a:alpha val="92941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94" name="Shape 94"/>
          <p:cNvSpPr txBox="1"/>
          <p:nvPr>
            <p:ph type="title"/>
          </p:nvPr>
        </p:nvSpPr>
        <p:spPr>
          <a:xfrm rot="5400000">
            <a:off x="3371849" y="3200400"/>
            <a:ext cx="630936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1" i="0" sz="2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95" name="Shape 95"/>
          <p:cNvSpPr txBox="1"/>
          <p:nvPr>
            <p:ph idx="1" type="body"/>
          </p:nvPr>
        </p:nvSpPr>
        <p:spPr>
          <a:xfrm>
            <a:off x="6812279" y="274319"/>
            <a:ext cx="1527047" cy="498347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0" lvl="0" marL="0" marR="0" rtl="0" algn="l">
              <a:spcBef>
                <a:spcPts val="400"/>
              </a:spcBef>
              <a:spcAft>
                <a:spcPts val="1000"/>
              </a:spcAft>
              <a:buClr>
                <a:schemeClr val="accent1"/>
              </a:buClr>
              <a:buFont typeface="Noto Sans Symbols"/>
              <a:buNone/>
              <a:defRPr b="0" i="0" sz="12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284480" lvl="1" marL="640080" marR="0" rtl="0" algn="l">
              <a:spcBef>
                <a:spcPts val="240"/>
              </a:spcBef>
              <a:buClr>
                <a:schemeClr val="accent1"/>
              </a:buClr>
              <a:buFont typeface="Noto Sans Symbols"/>
              <a:buNone/>
              <a:defRPr b="0" i="0" sz="12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90500" lvl="2" marL="914400" marR="0" rtl="0" algn="l">
              <a:spcBef>
                <a:spcPts val="200"/>
              </a:spcBef>
              <a:buClr>
                <a:srgbClr val="DE7530"/>
              </a:buClr>
              <a:buFont typeface="Noto Sans Symbols"/>
              <a:buNone/>
              <a:defRPr b="0" i="0" sz="10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85419" lvl="3" marL="1188720" marR="0" rtl="0" algn="l">
              <a:spcBef>
                <a:spcPts val="180"/>
              </a:spcBef>
              <a:buClr>
                <a:srgbClr val="FEC2AC"/>
              </a:buClr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93039" lvl="4" marL="1463040" marR="0" rtl="0" algn="l">
              <a:spcBef>
                <a:spcPts val="180"/>
              </a:spcBef>
              <a:buClr>
                <a:srgbClr val="BBC9E9"/>
              </a:buClr>
              <a:buFont typeface="Noto Sans Symbols"/>
              <a:buNone/>
              <a:defRPr b="0" i="0" sz="9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cxnSp>
        <p:nvCxnSpPr>
          <p:cNvPr id="96" name="Shape 96"/>
          <p:cNvCxnSpPr/>
          <p:nvPr/>
        </p:nvCxnSpPr>
        <p:spPr>
          <a:xfrm>
            <a:off x="6248400" y="0"/>
            <a:ext cx="0" cy="6858000"/>
          </a:xfrm>
          <a:prstGeom prst="straightConnector1">
            <a:avLst/>
          </a:prstGeom>
          <a:noFill/>
          <a:ln cap="flat" cmpd="sng" w="38100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97" name="Shape 97"/>
          <p:cNvCxnSpPr/>
          <p:nvPr/>
        </p:nvCxnSpPr>
        <p:spPr>
          <a:xfrm>
            <a:off x="6192296" y="0"/>
            <a:ext cx="0" cy="6858000"/>
          </a:xfrm>
          <a:prstGeom prst="straightConnector1">
            <a:avLst/>
          </a:prstGeom>
          <a:noFill/>
          <a:ln cap="flat" cmpd="sng" w="12700">
            <a:solidFill>
              <a:schemeClr val="accen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98" name="Shape 98"/>
          <p:cNvCxnSpPr/>
          <p:nvPr/>
        </p:nvCxnSpPr>
        <p:spPr>
          <a:xfrm>
            <a:off x="8991600" y="0"/>
            <a:ext cx="0" cy="6858000"/>
          </a:xfrm>
          <a:prstGeom prst="straightConnector1">
            <a:avLst/>
          </a:prstGeom>
          <a:noFill/>
          <a:ln cap="flat" cmpd="sng" w="19050">
            <a:solidFill>
              <a:schemeClr val="accen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99" name="Shape 99"/>
          <p:cNvSpPr/>
          <p:nvPr/>
        </p:nvSpPr>
        <p:spPr>
          <a:xfrm>
            <a:off x="8839200" y="0"/>
            <a:ext cx="304799" cy="6858000"/>
          </a:xfrm>
          <a:prstGeom prst="rect">
            <a:avLst/>
          </a:prstGeom>
          <a:solidFill>
            <a:srgbClr val="FEC2AC">
              <a:alpha val="86666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cxnSp>
        <p:nvCxnSpPr>
          <p:cNvPr id="100" name="Shape 100"/>
          <p:cNvCxnSpPr/>
          <p:nvPr/>
        </p:nvCxnSpPr>
        <p:spPr>
          <a:xfrm>
            <a:off x="8915400" y="0"/>
            <a:ext cx="0" cy="6858000"/>
          </a:xfrm>
          <a:prstGeom prst="straightConnector1">
            <a:avLst/>
          </a:prstGeom>
          <a:noFill/>
          <a:ln cap="flat" cmpd="sng" w="9525">
            <a:solidFill>
              <a:schemeClr val="accen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01" name="Shape 101"/>
          <p:cNvSpPr/>
          <p:nvPr/>
        </p:nvSpPr>
        <p:spPr>
          <a:xfrm>
            <a:off x="8156447" y="5715000"/>
            <a:ext cx="548639" cy="54863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102" name="Shape 102"/>
          <p:cNvSpPr txBox="1"/>
          <p:nvPr>
            <p:ph idx="2" type="body"/>
          </p:nvPr>
        </p:nvSpPr>
        <p:spPr>
          <a:xfrm>
            <a:off x="304800" y="274319"/>
            <a:ext cx="5638800" cy="632764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16764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Char char="•"/>
              <a:defRPr b="0" i="0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03" name="Shape 103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04" name="Shape 104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lang="en-US" sz="1400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  <p:sp>
        <p:nvSpPr>
          <p:cNvPr id="105" name="Shape 105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Sp="0" type="picTx">
  <p:cSld name="Picture with Caption"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7" name="Shape 107"/>
          <p:cNvCxnSpPr/>
          <p:nvPr/>
        </p:nvCxnSpPr>
        <p:spPr>
          <a:xfrm>
            <a:off x="8763000" y="0"/>
            <a:ext cx="0" cy="6858000"/>
          </a:xfrm>
          <a:prstGeom prst="straightConnector1">
            <a:avLst/>
          </a:prstGeom>
          <a:noFill/>
          <a:ln cap="flat" cmpd="sng" w="38100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08" name="Shape 108"/>
          <p:cNvSpPr/>
          <p:nvPr/>
        </p:nvSpPr>
        <p:spPr>
          <a:xfrm>
            <a:off x="8156447" y="5715000"/>
            <a:ext cx="548639" cy="54863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109" name="Shape 109"/>
          <p:cNvSpPr txBox="1"/>
          <p:nvPr>
            <p:ph type="title"/>
          </p:nvPr>
        </p:nvSpPr>
        <p:spPr>
          <a:xfrm rot="5400000">
            <a:off x="3350133" y="3200400"/>
            <a:ext cx="630936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1" i="0" sz="2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110" name="Shape 110"/>
          <p:cNvSpPr/>
          <p:nvPr>
            <p:ph idx="2" type="pic"/>
          </p:nvPr>
        </p:nvSpPr>
        <p:spPr>
          <a:xfrm>
            <a:off x="0" y="0"/>
            <a:ext cx="6172199" cy="685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t" bIns="91425" lIns="91425" rIns="91425" wrap="square" tIns="91425"/>
          <a:lstStyle>
            <a:lvl1pPr indent="0" lvl="0" marL="0" marR="0" rtl="0" algn="l">
              <a:spcBef>
                <a:spcPts val="600"/>
              </a:spcBef>
              <a:buClr>
                <a:schemeClr val="accent1"/>
              </a:buClr>
              <a:buFont typeface="Noto Sans Symbols"/>
              <a:buNone/>
              <a:defRPr b="0" i="0" sz="32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11" name="Shape 111"/>
          <p:cNvSpPr txBox="1"/>
          <p:nvPr>
            <p:ph idx="1" type="body"/>
          </p:nvPr>
        </p:nvSpPr>
        <p:spPr>
          <a:xfrm>
            <a:off x="6765797" y="264794"/>
            <a:ext cx="1524000" cy="495604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0" lvl="0" marL="0" marR="0" rtl="0" algn="l">
              <a:spcBef>
                <a:spcPts val="100"/>
              </a:spcBef>
              <a:spcAft>
                <a:spcPts val="400"/>
              </a:spcAft>
              <a:buClr>
                <a:schemeClr val="accent1"/>
              </a:buClr>
              <a:buFont typeface="Noto Sans Symbols"/>
              <a:buNone/>
              <a:defRPr b="0" i="0" sz="12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223520" lvl="1" marL="640080" marR="0" rtl="0" algn="l">
              <a:spcBef>
                <a:spcPts val="240"/>
              </a:spcBef>
              <a:buClr>
                <a:schemeClr val="accent1"/>
              </a:buClr>
              <a:buSzPct val="80000"/>
              <a:buFont typeface="Noto Sans Symbols"/>
              <a:buChar char="●"/>
              <a:defRPr b="0" i="0" sz="12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52400" lvl="2" marL="914400" marR="0" rtl="0" algn="l">
              <a:spcBef>
                <a:spcPts val="20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0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51130" lvl="3" marL="1188720" marR="0" rtl="0" algn="l">
              <a:spcBef>
                <a:spcPts val="18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9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54178" lvl="4" marL="1463040" marR="0" rtl="0" algn="l">
              <a:spcBef>
                <a:spcPts val="18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9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cxnSp>
        <p:nvCxnSpPr>
          <p:cNvPr id="112" name="Shape 112"/>
          <p:cNvCxnSpPr/>
          <p:nvPr/>
        </p:nvCxnSpPr>
        <p:spPr>
          <a:xfrm>
            <a:off x="8991600" y="0"/>
            <a:ext cx="0" cy="6858000"/>
          </a:xfrm>
          <a:prstGeom prst="straightConnector1">
            <a:avLst/>
          </a:prstGeom>
          <a:noFill/>
          <a:ln cap="flat" cmpd="sng" w="9525">
            <a:solidFill>
              <a:schemeClr val="dk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13" name="Shape 113"/>
          <p:cNvSpPr/>
          <p:nvPr/>
        </p:nvSpPr>
        <p:spPr>
          <a:xfrm>
            <a:off x="8839200" y="0"/>
            <a:ext cx="304799" cy="6858000"/>
          </a:xfrm>
          <a:prstGeom prst="rect">
            <a:avLst/>
          </a:prstGeom>
          <a:solidFill>
            <a:srgbClr val="FEC2AC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sz="1800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cxnSp>
        <p:nvCxnSpPr>
          <p:cNvPr id="114" name="Shape 114"/>
          <p:cNvCxnSpPr/>
          <p:nvPr/>
        </p:nvCxnSpPr>
        <p:spPr>
          <a:xfrm>
            <a:off x="8915400" y="0"/>
            <a:ext cx="0" cy="6858000"/>
          </a:xfrm>
          <a:prstGeom prst="straightConnector1">
            <a:avLst/>
          </a:prstGeom>
          <a:noFill/>
          <a:ln cap="flat" cmpd="sng" w="9525">
            <a:solidFill>
              <a:schemeClr val="accen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15" name="Shape 115"/>
          <p:cNvCxnSpPr/>
          <p:nvPr/>
        </p:nvCxnSpPr>
        <p:spPr>
          <a:xfrm>
            <a:off x="6248400" y="0"/>
            <a:ext cx="0" cy="6858000"/>
          </a:xfrm>
          <a:prstGeom prst="straightConnector1">
            <a:avLst/>
          </a:prstGeom>
          <a:noFill/>
          <a:ln cap="flat" cmpd="sng" w="38100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16" name="Shape 116"/>
          <p:cNvCxnSpPr/>
          <p:nvPr/>
        </p:nvCxnSpPr>
        <p:spPr>
          <a:xfrm>
            <a:off x="6192296" y="0"/>
            <a:ext cx="0" cy="6858000"/>
          </a:xfrm>
          <a:prstGeom prst="straightConnector1">
            <a:avLst/>
          </a:prstGeom>
          <a:noFill/>
          <a:ln cap="flat" cmpd="sng" w="12700">
            <a:solidFill>
              <a:schemeClr val="accen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17" name="Shape 117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18" name="Shape 118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lang="en-US" sz="1400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  <p:sp>
        <p:nvSpPr>
          <p:cNvPr id="119" name="Shape 119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sz="1200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Shape 6"/>
          <p:cNvCxnSpPr/>
          <p:nvPr/>
        </p:nvCxnSpPr>
        <p:spPr>
          <a:xfrm>
            <a:off x="8763000" y="0"/>
            <a:ext cx="0" cy="6858000"/>
          </a:xfrm>
          <a:prstGeom prst="straightConnector1">
            <a:avLst/>
          </a:prstGeom>
          <a:noFill/>
          <a:ln cap="flat" cmpd="sng" w="38100">
            <a:solidFill>
              <a:srgbClr val="FEC2AC">
                <a:alpha val="92941"/>
              </a:srgbClr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7" name="Shape 7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wrap="square" tIns="91425"/>
          <a:lstStyle>
            <a:lvl1pPr indent="0" lvl="0" marL="0" marR="0" rtl="0" algn="l">
              <a:spcBef>
                <a:spcPts val="0"/>
              </a:spcBef>
              <a:buClr>
                <a:schemeClr val="dk2"/>
              </a:buClr>
              <a:buFont typeface="Libre Baskerville"/>
              <a:buNone/>
              <a:defRPr b="0" i="0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8" name="Shape 8"/>
          <p:cNvSpPr txBox="1"/>
          <p:nvPr>
            <p:ph idx="1" type="body"/>
          </p:nvPr>
        </p:nvSpPr>
        <p:spPr>
          <a:xfrm>
            <a:off x="457200" y="1600200"/>
            <a:ext cx="7467600" cy="487375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16764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Char char="•"/>
              <a:defRPr b="0" i="0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-17780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  <a:defRPr b="0" i="0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-121919" lvl="2" marL="914400" marR="0" rtl="0" algn="l">
              <a:spcBef>
                <a:spcPts val="360"/>
              </a:spcBef>
              <a:buClr>
                <a:srgbClr val="DE7530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-116839" lvl="3" marL="1188720" marR="0" rtl="0" algn="l">
              <a:spcBef>
                <a:spcPts val="360"/>
              </a:spcBef>
              <a:buClr>
                <a:srgbClr val="FEC2AC"/>
              </a:buClr>
              <a:buSzPct val="60000"/>
              <a:buFont typeface="Noto Sans Symbols"/>
              <a:buChar char="•"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-123951" lvl="4" marL="1463040" marR="0" rtl="0" algn="l">
              <a:spcBef>
                <a:spcPts val="320"/>
              </a:spcBef>
              <a:buClr>
                <a:srgbClr val="BBC9E9"/>
              </a:buClr>
              <a:buSzPct val="68000"/>
              <a:buFont typeface="Noto Sans Symbols"/>
              <a:buChar char="●"/>
              <a:defRPr b="0" i="0" sz="16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-86360" lvl="5" marL="1737360" marR="0" rtl="0" algn="l">
              <a:spcBef>
                <a:spcPts val="320"/>
              </a:spcBef>
              <a:buClr>
                <a:schemeClr val="accent1"/>
              </a:buClr>
              <a:buSzPct val="100000"/>
              <a:buFont typeface="Libre Baskerville"/>
              <a:buChar char="•"/>
              <a:defRPr b="0" i="0" sz="16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-129539" lvl="6" marL="2011679" marR="0" rtl="0" algn="l">
              <a:spcBef>
                <a:spcPts val="280"/>
              </a:spcBef>
              <a:buClr>
                <a:srgbClr val="FEC2AC"/>
              </a:buClr>
              <a:buSzPct val="59999"/>
              <a:buFont typeface="Noto Sans Symbols"/>
              <a:buChar char="○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-101600" lvl="7" marL="2286000" marR="0" rtl="0" algn="l">
              <a:spcBef>
                <a:spcPts val="280"/>
              </a:spcBef>
              <a:buClr>
                <a:schemeClr val="accent2"/>
              </a:buClr>
              <a:buSzPct val="100000"/>
              <a:buFont typeface="Libre Baskerville"/>
              <a:buChar char="•"/>
              <a:defRPr b="0" i="0" sz="14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-96520" lvl="8" marL="2560320" marR="0" rtl="0" algn="l">
              <a:spcBef>
                <a:spcPts val="280"/>
              </a:spcBef>
              <a:buClr>
                <a:srgbClr val="DE7530"/>
              </a:buClr>
              <a:buSzPct val="100000"/>
              <a:buFont typeface="Libre Baskerville"/>
              <a:buChar char="•"/>
              <a:defRPr b="0" i="0" sz="14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9" name="Shape 9"/>
          <p:cNvSpPr txBox="1"/>
          <p:nvPr>
            <p:ph idx="10" type="dt"/>
          </p:nvPr>
        </p:nvSpPr>
        <p:spPr>
          <a:xfrm rot="5400000">
            <a:off x="7589520" y="1081851"/>
            <a:ext cx="2011680" cy="384047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sp>
        <p:nvSpPr>
          <p:cNvPr id="10" name="Shape 10"/>
          <p:cNvSpPr txBox="1"/>
          <p:nvPr>
            <p:ph idx="11" type="ftr"/>
          </p:nvPr>
        </p:nvSpPr>
        <p:spPr>
          <a:xfrm rot="5400000">
            <a:off x="6990185" y="3737239"/>
            <a:ext cx="3200399" cy="36575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defRPr>
            </a:lvl9pPr>
          </a:lstStyle>
          <a:p/>
        </p:txBody>
      </p:sp>
      <p:cxnSp>
        <p:nvCxnSpPr>
          <p:cNvPr id="11" name="Shape 11"/>
          <p:cNvCxnSpPr/>
          <p:nvPr/>
        </p:nvCxnSpPr>
        <p:spPr>
          <a:xfrm>
            <a:off x="76200" y="0"/>
            <a:ext cx="0" cy="6858000"/>
          </a:xfrm>
          <a:prstGeom prst="straightConnector1">
            <a:avLst/>
          </a:prstGeom>
          <a:noFill/>
          <a:ln cap="flat" cmpd="thickThin" w="57150">
            <a:solidFill>
              <a:srgbClr val="FEC2AC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2" name="Shape 12"/>
          <p:cNvCxnSpPr/>
          <p:nvPr/>
        </p:nvCxnSpPr>
        <p:spPr>
          <a:xfrm>
            <a:off x="8991600" y="0"/>
            <a:ext cx="0" cy="6858000"/>
          </a:xfrm>
          <a:prstGeom prst="straightConnector1">
            <a:avLst/>
          </a:prstGeom>
          <a:noFill/>
          <a:ln cap="flat" cmpd="sng" w="19050">
            <a:solidFill>
              <a:schemeClr val="accen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3" name="Shape 13"/>
          <p:cNvSpPr/>
          <p:nvPr/>
        </p:nvSpPr>
        <p:spPr>
          <a:xfrm>
            <a:off x="8839200" y="0"/>
            <a:ext cx="304799" cy="6858000"/>
          </a:xfrm>
          <a:prstGeom prst="rect">
            <a:avLst/>
          </a:prstGeom>
          <a:solidFill>
            <a:srgbClr val="FEC2AC">
              <a:alpha val="86666"/>
            </a:srgbClr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cxnSp>
        <p:nvCxnSpPr>
          <p:cNvPr id="14" name="Shape 14"/>
          <p:cNvCxnSpPr/>
          <p:nvPr/>
        </p:nvCxnSpPr>
        <p:spPr>
          <a:xfrm>
            <a:off x="8915400" y="0"/>
            <a:ext cx="0" cy="6858000"/>
          </a:xfrm>
          <a:prstGeom prst="straightConnector1">
            <a:avLst/>
          </a:prstGeom>
          <a:noFill/>
          <a:ln cap="flat" cmpd="sng" w="9525">
            <a:solidFill>
              <a:schemeClr val="accen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5" name="Shape 15"/>
          <p:cNvSpPr/>
          <p:nvPr/>
        </p:nvSpPr>
        <p:spPr>
          <a:xfrm>
            <a:off x="8156447" y="5715000"/>
            <a:ext cx="548639" cy="548639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x="8129015" y="5734050"/>
            <a:ext cx="609599" cy="52120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1" i="0" lang="en-US" sz="1400" u="none" cap="none" strike="noStrike">
                <a:solidFill>
                  <a:srgbClr val="FFFFFF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 txBox="1"/>
          <p:nvPr>
            <p:ph type="ctrTitle"/>
          </p:nvPr>
        </p:nvSpPr>
        <p:spPr>
          <a:xfrm>
            <a:off x="2286000" y="3124200"/>
            <a:ext cx="6172199" cy="1894361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2"/>
              </a:buClr>
              <a:buSzPct val="25000"/>
              <a:buFont typeface="Libre Baskerville"/>
              <a:buNone/>
            </a:pPr>
            <a:r>
              <a:rPr b="1" i="0" lang="en-US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Egg Laboratory Guide</a:t>
            </a:r>
          </a:p>
        </p:txBody>
      </p:sp>
      <p:sp>
        <p:nvSpPr>
          <p:cNvPr id="137" name="Shape 137"/>
          <p:cNvSpPr txBox="1"/>
          <p:nvPr>
            <p:ph idx="1" type="subTitle"/>
          </p:nvPr>
        </p:nvSpPr>
        <p:spPr>
          <a:xfrm>
            <a:off x="2286000" y="5003321"/>
            <a:ext cx="6172199" cy="13715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accent1"/>
              </a:buClr>
              <a:buSzPct val="25000"/>
              <a:buFont typeface="Noto Sans Symbols"/>
              <a:buNone/>
            </a:pPr>
            <a:r>
              <a:rPr b="1" i="0" lang="en-US" sz="1800" u="none" cap="none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Mrs. Crowell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0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Shape 191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</p:spPr>
        <p:txBody>
          <a:bodyPr anchorCtr="0" anchor="b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Materials/Methods and Results</a:t>
            </a:r>
          </a:p>
        </p:txBody>
      </p:sp>
      <p:sp>
        <p:nvSpPr>
          <p:cNvPr id="192" name="Shape 192"/>
          <p:cNvSpPr txBox="1"/>
          <p:nvPr>
            <p:ph idx="1" type="body"/>
          </p:nvPr>
        </p:nvSpPr>
        <p:spPr>
          <a:xfrm>
            <a:off x="457200" y="1600200"/>
            <a:ext cx="7467600" cy="4873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-US"/>
              <a:t>The </a:t>
            </a:r>
            <a:r>
              <a:rPr b="1" lang="en-US" u="sng"/>
              <a:t>MM</a:t>
            </a:r>
            <a:r>
              <a:rPr lang="en-US"/>
              <a:t> section should include a description of what you did and how so that someone could repeat your experiment. </a:t>
            </a:r>
          </a:p>
          <a:p>
            <a:pPr indent="-228600" lvl="0" marL="457200" rtl="0">
              <a:spcBef>
                <a:spcPts val="0"/>
              </a:spcBef>
            </a:pPr>
            <a:r>
              <a:t/>
            </a:r>
            <a:endParaRPr/>
          </a:p>
          <a:p>
            <a:pPr indent="-228600" lvl="0" marL="457200" rtl="0">
              <a:spcBef>
                <a:spcPts val="0"/>
              </a:spcBef>
            </a:pPr>
            <a:r>
              <a:rPr lang="en-US"/>
              <a:t>The </a:t>
            </a:r>
            <a:r>
              <a:rPr b="1" lang="en-US" u="sng"/>
              <a:t>results </a:t>
            </a:r>
            <a:r>
              <a:rPr lang="en-US"/>
              <a:t>section should include all the data collected in the lab.  It should have at least 1 table and an explanation of the table.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Shape 197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2"/>
              </a:buClr>
              <a:buSzPct val="25000"/>
              <a:buFont typeface="Libre Baskerville"/>
              <a:buNone/>
            </a:pPr>
            <a:r>
              <a:rPr b="0" i="0" lang="en-US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Conclusion</a:t>
            </a:r>
          </a:p>
        </p:txBody>
      </p:sp>
      <p:sp>
        <p:nvSpPr>
          <p:cNvPr id="198" name="Shape 198"/>
          <p:cNvSpPr txBox="1"/>
          <p:nvPr>
            <p:ph idx="1" type="body"/>
          </p:nvPr>
        </p:nvSpPr>
        <p:spPr>
          <a:xfrm>
            <a:off x="457200" y="1600200"/>
            <a:ext cx="7467600" cy="4873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wrap="square" tIns="45700">
            <a:noAutofit/>
          </a:bodyPr>
          <a:lstStyle/>
          <a:p>
            <a:pPr indent="-274320" lvl="0" marL="274320" marR="0" rtl="0" algn="l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Char char="•"/>
            </a:pPr>
            <a:r>
              <a:rPr b="0" i="0" lang="en-US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I am expecting a detailed conclusion at least 2 paragraphs in length. </a:t>
            </a:r>
            <a:r>
              <a:rPr b="0" i="0" lang="en-US" sz="2400" u="none" cap="none" strike="noStrike">
                <a:solidFill>
                  <a:srgbClr val="FF0000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Be sure to </a:t>
            </a:r>
            <a:r>
              <a:rPr lang="en-US">
                <a:solidFill>
                  <a:srgbClr val="FF0000"/>
                </a:solidFill>
              </a:rPr>
              <a:t>follow the rubric.</a:t>
            </a:r>
          </a:p>
          <a:p>
            <a:pPr indent="-274320" lvl="0" marL="274320" marR="0" rtl="0" algn="l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buFont typeface="Noto Sans Symbols"/>
              <a:buChar char="•"/>
            </a:pPr>
            <a:r>
              <a:t/>
            </a:r>
            <a:endParaRPr>
              <a:solidFill>
                <a:srgbClr val="FF0000"/>
              </a:solidFill>
            </a:endParaRP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Char char="•"/>
            </a:pPr>
            <a:r>
              <a:rPr lang="en-US"/>
              <a:t>Think about</a:t>
            </a:r>
            <a:r>
              <a:rPr b="0" i="0" lang="en-US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:</a:t>
            </a:r>
          </a:p>
          <a:p>
            <a:pPr indent="-284480" lvl="1" marL="640080" marR="0" rtl="0" algn="l">
              <a:spcBef>
                <a:spcPts val="420"/>
              </a:spcBef>
              <a:spcAft>
                <a:spcPts val="0"/>
              </a:spcAft>
              <a:buClr>
                <a:schemeClr val="accent1"/>
              </a:buClr>
              <a:buSzPct val="79999"/>
              <a:buFont typeface="Noto Sans Symbols"/>
              <a:buChar char="●"/>
            </a:pP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What happened to the egg in the syrup?  What data tells you this? And, why did this happen?</a:t>
            </a:r>
          </a:p>
          <a:p>
            <a:pPr indent="-284480" lvl="1" marL="640080" marR="0" rtl="0" algn="l">
              <a:spcBef>
                <a:spcPts val="420"/>
              </a:spcBef>
              <a:spcAft>
                <a:spcPts val="0"/>
              </a:spcAft>
              <a:buClr>
                <a:schemeClr val="accent1"/>
              </a:buClr>
              <a:buSzPct val="79999"/>
              <a:buFont typeface="Noto Sans Symbols"/>
              <a:buChar char="●"/>
            </a:pP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What happened to the egg in the water?  What data tells you this? And, why did this happen?</a:t>
            </a:r>
          </a:p>
          <a:p>
            <a:pPr indent="-28448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</a:pP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Were both of your hypotheses supported? Explain why or why not.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Shape 203"/>
          <p:cNvSpPr txBox="1"/>
          <p:nvPr>
            <p:ph type="title"/>
          </p:nvPr>
        </p:nvSpPr>
        <p:spPr>
          <a:xfrm>
            <a:off x="457200" y="152400"/>
            <a:ext cx="7467600" cy="5032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2"/>
              </a:buClr>
              <a:buSzPct val="25000"/>
              <a:buFont typeface="Libre Baskerville"/>
              <a:buNone/>
            </a:pPr>
            <a:r>
              <a:rPr lang="en-US" sz="2700"/>
              <a:t>Report</a:t>
            </a:r>
            <a:r>
              <a:rPr b="0" i="0" lang="en-US" sz="27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 Rubric = </a:t>
            </a:r>
            <a:r>
              <a:rPr b="1" i="0" lang="en-US" sz="2700" u="sng" cap="small" strike="noStrike">
                <a:solidFill>
                  <a:srgbClr val="FF0000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out of 30pts</a:t>
            </a:r>
          </a:p>
        </p:txBody>
      </p:sp>
      <p:graphicFrame>
        <p:nvGraphicFramePr>
          <p:cNvPr id="204" name="Shape 204"/>
          <p:cNvGraphicFramePr/>
          <p:nvPr/>
        </p:nvGraphicFramePr>
        <p:xfrm>
          <a:off x="304800" y="60960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{B640AB12-AD90-466C-B94A-EBCC3E29BCF7}</a:tableStyleId>
              </a:tblPr>
              <a:tblGrid>
                <a:gridCol w="1474300"/>
                <a:gridCol w="1325425"/>
                <a:gridCol w="1445475"/>
                <a:gridCol w="2163575"/>
                <a:gridCol w="1973225"/>
              </a:tblGrid>
              <a:tr h="68580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Part I Abstract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Part II Introduction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Part III Materials/ Methods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Part IV results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Part V conclusion</a:t>
                      </a:r>
                    </a:p>
                  </a:txBody>
                  <a:tcPr marT="45725" marB="45725" marR="91450" marL="91450"/>
                </a:tc>
              </a:tr>
              <a:tr h="659975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Includes h</a:t>
                      </a:r>
                      <a:r>
                        <a:rPr lang="en-US" sz="1500"/>
                        <a:t>ypotheses - aka why we were doing the experiment</a:t>
                      </a:r>
                      <a:r>
                        <a:rPr lang="en-US" sz="1500"/>
                        <a:t> (</a:t>
                      </a:r>
                      <a:r>
                        <a:rPr lang="en-US" sz="1500"/>
                        <a:t>2</a:t>
                      </a:r>
                      <a:r>
                        <a:rPr lang="en-US" sz="1500"/>
                        <a:t> pt each)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2 paragraphs (1 pt)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MM is detailed enough that anyone could repeat the experiment (2 pt)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Includes description of table (2 pts)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Explains </a:t>
                      </a:r>
                      <a:r>
                        <a:rPr lang="en-US" sz="1500"/>
                        <a:t>whether hypotheses were supported</a:t>
                      </a:r>
                      <a:r>
                        <a:rPr lang="en-US" sz="1500"/>
                        <a:t> </a:t>
                      </a:r>
                      <a:r>
                        <a:rPr lang="en-US" sz="1500"/>
                        <a:t>(3 pts)</a:t>
                      </a:r>
                    </a:p>
                  </a:txBody>
                  <a:tcPr marT="45725" marB="45725" marR="91450" marL="91450"/>
                </a:tc>
              </a:tr>
              <a:tr h="659975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Describes overall purpose of lab</a:t>
                      </a:r>
                      <a:r>
                        <a:rPr lang="en-US" sz="1500"/>
                        <a:t> (</a:t>
                      </a:r>
                      <a:r>
                        <a:rPr lang="en-US" sz="1500"/>
                        <a:t>2</a:t>
                      </a:r>
                      <a:r>
                        <a:rPr lang="en-US" sz="1500"/>
                        <a:t> pt)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Describes hyper/hypotonic solutions (2 pt)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MM </a:t>
                      </a:r>
                      <a:r>
                        <a:rPr lang="en-US" sz="1500"/>
                        <a:t>includes 3 days of description (2 pt)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Includes weight</a:t>
                      </a:r>
                      <a:r>
                        <a:rPr lang="en-US" sz="1500"/>
                        <a:t> of egg each day (2 pt)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Explains which solutions were hyper/hypotonic (3 pts)</a:t>
                      </a:r>
                    </a:p>
                  </a:txBody>
                  <a:tcPr marT="45725" marB="45725" marR="91450" marL="91450"/>
                </a:tc>
              </a:tr>
              <a:tr h="659975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5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Describes cell membranes and types of transport (2 pt)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MM </a:t>
                      </a:r>
                      <a:r>
                        <a:rPr lang="en-US" sz="1500"/>
                        <a:t>is in the past tense (1 pt)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25000"/>
                        <a:buFont typeface="Arial"/>
                        <a:buNone/>
                      </a:pPr>
                      <a:r>
                        <a:rPr lang="en-US" sz="1500"/>
                        <a:t>Includes appearance observations (2pts)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25000"/>
                        <a:buFont typeface="Libre Baskerville"/>
                        <a:buNone/>
                      </a:pPr>
                      <a:r>
                        <a:rPr lang="en-US" sz="1500"/>
                        <a:t>Explanations are supported with data (3 pts)</a:t>
                      </a:r>
                    </a:p>
                  </a:txBody>
                  <a:tcPr marT="45725" marB="45725" marR="91450" marL="91450"/>
                </a:tc>
              </a:tr>
              <a:tr h="659975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5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5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-US"/>
                        <a:t>Includes suggestions for future experiments (1 pt)</a:t>
                      </a:r>
                    </a:p>
                  </a:txBody>
                  <a:tcPr marT="45725" marB="45725" marR="91450" marL="91450"/>
                </a:tc>
              </a:tr>
              <a:tr h="659975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TOTAL: 4 pts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TOTAL: 5 pts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TOTAL: 5 pts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TOTAL: 6 pts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500"/>
                        <a:t>TOTAL: 10 pts</a:t>
                      </a:r>
                    </a:p>
                  </a:txBody>
                  <a:tcPr marT="45725" marB="45725" marR="91450" marL="91450"/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hape 142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</p:spPr>
        <p:txBody>
          <a:bodyPr anchorCtr="0" anchor="b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Egg Laboratory</a:t>
            </a:r>
          </a:p>
        </p:txBody>
      </p:sp>
      <p:sp>
        <p:nvSpPr>
          <p:cNvPr id="143" name="Shape 143"/>
          <p:cNvSpPr txBox="1"/>
          <p:nvPr>
            <p:ph idx="1" type="body"/>
          </p:nvPr>
        </p:nvSpPr>
        <p:spPr>
          <a:xfrm>
            <a:off x="457200" y="1600200"/>
            <a:ext cx="7467600" cy="4873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Your teacher has dissolved the shells off of several eggs with vinegar.  Now you have an egg with only a membrane remaining!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-US"/>
              <a:t>It’s your job in the first part of this laboratory to put the egg in a solution that will make it shrink!  What kind of solution would do that?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2"/>
              </a:buClr>
              <a:buSzPct val="25000"/>
              <a:buFont typeface="Libre Baskerville"/>
              <a:buNone/>
            </a:pPr>
            <a:r>
              <a:rPr lang="en-US"/>
              <a:t>Materials</a:t>
            </a:r>
          </a:p>
        </p:txBody>
      </p:sp>
      <p:sp>
        <p:nvSpPr>
          <p:cNvPr id="149" name="Shape 149"/>
          <p:cNvSpPr txBox="1"/>
          <p:nvPr>
            <p:ph idx="1" type="body"/>
          </p:nvPr>
        </p:nvSpPr>
        <p:spPr>
          <a:xfrm>
            <a:off x="457200" y="1600200"/>
            <a:ext cx="7467600" cy="487375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wrap="square" tIns="45700">
            <a:noAutofit/>
          </a:bodyPr>
          <a:lstStyle/>
          <a:p>
            <a:pPr indent="-274320" lvl="0" marL="274320" marR="0" rtl="0" algn="l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Char char="•"/>
            </a:pPr>
            <a:r>
              <a:rPr b="0" i="0" lang="en-US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Student materials per team:</a:t>
            </a:r>
          </a:p>
          <a:p>
            <a:pPr indent="-284480" lvl="1" marL="640080" marR="0" rtl="0" algn="l">
              <a:spcBef>
                <a:spcPts val="420"/>
              </a:spcBef>
              <a:spcAft>
                <a:spcPts val="0"/>
              </a:spcAft>
              <a:buClr>
                <a:schemeClr val="accent1"/>
              </a:buClr>
              <a:buSzPct val="79999"/>
              <a:buFont typeface="Noto Sans Symbols"/>
              <a:buChar char="●"/>
            </a:pP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1 balance</a:t>
            </a:r>
          </a:p>
          <a:p>
            <a:pPr indent="-284480" lvl="1" marL="640080" marR="0" rtl="0" algn="l">
              <a:spcBef>
                <a:spcPts val="420"/>
              </a:spcBef>
              <a:spcAft>
                <a:spcPts val="0"/>
              </a:spcAft>
              <a:buClr>
                <a:schemeClr val="accent1"/>
              </a:buClr>
              <a:buSzPct val="79999"/>
              <a:buFont typeface="Noto Sans Symbols"/>
              <a:buChar char="●"/>
            </a:pP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1 egg</a:t>
            </a:r>
          </a:p>
          <a:p>
            <a:pPr indent="-284480" lvl="1" marL="640080" marR="0" rtl="0" algn="l">
              <a:spcBef>
                <a:spcPts val="420"/>
              </a:spcBef>
              <a:spcAft>
                <a:spcPts val="0"/>
              </a:spcAft>
              <a:buClr>
                <a:schemeClr val="accent1"/>
              </a:buClr>
              <a:buSzPct val="79999"/>
              <a:buFont typeface="Noto Sans Symbols"/>
              <a:buChar char="●"/>
            </a:pP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Graduated cylinder</a:t>
            </a:r>
          </a:p>
          <a:p>
            <a:pPr indent="-284480" lvl="1" marL="640080" marR="0" rtl="0" algn="l">
              <a:spcBef>
                <a:spcPts val="420"/>
              </a:spcBef>
              <a:spcAft>
                <a:spcPts val="0"/>
              </a:spcAft>
              <a:buClr>
                <a:schemeClr val="accent1"/>
              </a:buClr>
              <a:buSzPct val="79999"/>
              <a:buFont typeface="Noto Sans Symbols"/>
              <a:buChar char="●"/>
            </a:pPr>
            <a:r>
              <a:rPr lang="en-US"/>
              <a:t>up to </a:t>
            </a: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140mL </a:t>
            </a:r>
            <a:r>
              <a:rPr lang="en-US"/>
              <a:t>some solution</a:t>
            </a:r>
          </a:p>
          <a:p>
            <a:pPr indent="-284480" lvl="1" marL="640080" marR="0" rtl="0" algn="l">
              <a:spcBef>
                <a:spcPts val="420"/>
              </a:spcBef>
              <a:spcAft>
                <a:spcPts val="0"/>
              </a:spcAft>
              <a:buClr>
                <a:schemeClr val="accent1"/>
              </a:buClr>
              <a:buSzPct val="79999"/>
              <a:buFont typeface="Noto Sans Symbols"/>
              <a:buChar char="●"/>
            </a:pP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2</a:t>
            </a:r>
            <a:r>
              <a:rPr lang="en-US"/>
              <a:t>5</a:t>
            </a: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0mL container for egg</a:t>
            </a:r>
          </a:p>
          <a:p>
            <a:pPr indent="-284480" lvl="1" marL="640080" marR="0" rtl="0" algn="l">
              <a:spcBef>
                <a:spcPts val="420"/>
              </a:spcBef>
              <a:buClr>
                <a:schemeClr val="accent1"/>
              </a:buClr>
              <a:buSzPct val="79999"/>
              <a:buFont typeface="Noto Sans Symbols"/>
              <a:buChar char="●"/>
            </a:pPr>
            <a:r>
              <a:rPr b="0" i="0" lang="en-US" sz="21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1 piece of tape for labeling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3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Shape 154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</p:spPr>
        <p:txBody>
          <a:bodyPr anchorCtr="0" anchor="b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Day 1 Procedure</a:t>
            </a:r>
          </a:p>
        </p:txBody>
      </p:sp>
      <p:sp>
        <p:nvSpPr>
          <p:cNvPr id="155" name="Shape 155"/>
          <p:cNvSpPr txBox="1"/>
          <p:nvPr>
            <p:ph idx="1" type="body"/>
          </p:nvPr>
        </p:nvSpPr>
        <p:spPr>
          <a:xfrm>
            <a:off x="457200" y="1600200"/>
            <a:ext cx="7467600" cy="4873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-US"/>
              <a:t>Obtain an egg and a container for your group and label it with your initials.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-US"/>
              <a:t>Write out a hypothesis for your experiment.  What do you think will happen and why?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-US"/>
              <a:t>Write out a procedure for preparing your experiment and have it signed by the teacher.  Consider the following:</a:t>
            </a:r>
          </a:p>
          <a:p>
            <a:pPr indent="-228600" lvl="1" marL="914400" rtl="0">
              <a:spcBef>
                <a:spcPts val="0"/>
              </a:spcBef>
              <a:buAutoNum type="alphaLcPeriod"/>
            </a:pPr>
            <a:r>
              <a:rPr lang="en-US"/>
              <a:t>How will you know if the egg shrank?</a:t>
            </a:r>
          </a:p>
          <a:p>
            <a:pPr indent="-228600" lvl="1" marL="914400" rtl="0">
              <a:spcBef>
                <a:spcPts val="0"/>
              </a:spcBef>
              <a:buAutoNum type="alphaLcPeriod"/>
            </a:pPr>
            <a:r>
              <a:rPr lang="en-US"/>
              <a:t>How will you know HOW MUCH the egg shrank?</a:t>
            </a:r>
          </a:p>
          <a:p>
            <a:pPr indent="-228600" lvl="1" marL="914400">
              <a:spcBef>
                <a:spcPts val="0"/>
              </a:spcBef>
              <a:buAutoNum type="alphaLcPeriod"/>
            </a:pPr>
            <a:r>
              <a:rPr lang="en-US"/>
              <a:t>How will you know if the liquid moved?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Shape 160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</p:spPr>
        <p:txBody>
          <a:bodyPr anchorCtr="0" anchor="b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Day 2 Procedure</a:t>
            </a:r>
          </a:p>
        </p:txBody>
      </p:sp>
      <p:sp>
        <p:nvSpPr>
          <p:cNvPr id="161" name="Shape 161"/>
          <p:cNvSpPr txBox="1"/>
          <p:nvPr>
            <p:ph idx="1" type="body"/>
          </p:nvPr>
        </p:nvSpPr>
        <p:spPr>
          <a:xfrm>
            <a:off x="457200" y="1600200"/>
            <a:ext cx="7467600" cy="4873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Today you will obtain data from your egg to see if your hypothesis from yesterday was supported.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rPr lang="en-US"/>
              <a:t>THEN, repeat the experiment but this time your goal is to make the egg swell!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5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Shape 166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2"/>
              </a:buClr>
              <a:buSzPct val="25000"/>
              <a:buFont typeface="Libre Baskerville"/>
              <a:buNone/>
            </a:pPr>
            <a:r>
              <a:rPr b="0" i="0" lang="en-US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Data Chart Sample</a:t>
            </a:r>
          </a:p>
        </p:txBody>
      </p:sp>
      <p:graphicFrame>
        <p:nvGraphicFramePr>
          <p:cNvPr id="167" name="Shape 167"/>
          <p:cNvGraphicFramePr/>
          <p:nvPr/>
        </p:nvGraphicFramePr>
        <p:xfrm>
          <a:off x="457200" y="160020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{B640AB12-AD90-466C-B94A-EBCC3E29BCF7}</a:tableStyleId>
              </a:tblPr>
              <a:tblGrid>
                <a:gridCol w="1554475"/>
                <a:gridCol w="1554475"/>
                <a:gridCol w="1234450"/>
                <a:gridCol w="1676400"/>
                <a:gridCol w="1752600"/>
              </a:tblGrid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u="none" cap="none" strike="noStrike"/>
                        <a:t>DATE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Weight</a:t>
                      </a:r>
                      <a:r>
                        <a:rPr lang="en-US" sz="1800"/>
                        <a:t> of Egg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ct val="25000"/>
                        <a:buFont typeface="Libre Baskerville"/>
                        <a:buNone/>
                      </a:pPr>
                      <a:r>
                        <a:rPr lang="en-US" sz="1800"/>
                        <a:t>Liquid</a:t>
                      </a:r>
                      <a:r>
                        <a:rPr lang="en-US" sz="1800"/>
                        <a:t> Added (mL)</a:t>
                      </a: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Amount</a:t>
                      </a:r>
                      <a:r>
                        <a:rPr lang="en-US" sz="1800"/>
                        <a:t> of the Liquid left the next day (mL)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Appearance</a:t>
                      </a:r>
                      <a:r>
                        <a:rPr lang="en-US" sz="1800"/>
                        <a:t> of Egg after liquid treatment</a:t>
                      </a:r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Day 1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Original Weight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What you added yesterday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What’s </a:t>
                      </a:r>
                      <a:r>
                        <a:rPr lang="en-US" sz="1800"/>
                        <a:t>left today!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Yesterday’s </a:t>
                      </a:r>
                      <a:r>
                        <a:rPr lang="en-US" sz="1800"/>
                        <a:t>appearance</a:t>
                      </a:r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Day 2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Today’s weight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What you add today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What’s left tomorrow!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Today’s appearance</a:t>
                      </a:r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None/>
                      </a:pPr>
                      <a:r>
                        <a:rPr lang="en-US" sz="1800"/>
                        <a:t>Day 3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None/>
                      </a:pPr>
                      <a:r>
                        <a:rPr lang="en-US" sz="1800"/>
                        <a:t>Tomorrow’s weight</a:t>
                      </a:r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buNone/>
                      </a:pPr>
                      <a:r>
                        <a:rPr lang="en-US" sz="1800"/>
                        <a:t>Tomorrow’s Appearance</a:t>
                      </a:r>
                    </a:p>
                  </a:txBody>
                  <a:tcPr marT="45725" marB="45725" marR="91450" marL="91450"/>
                </a:tc>
              </a:tr>
            </a:tbl>
          </a:graphicData>
        </a:graphic>
      </p:graphicFrame>
      <p:sp>
        <p:nvSpPr>
          <p:cNvPr id="168" name="Shape 168"/>
          <p:cNvSpPr txBox="1"/>
          <p:nvPr/>
        </p:nvSpPr>
        <p:spPr>
          <a:xfrm>
            <a:off x="446537" y="5395025"/>
            <a:ext cx="8250900" cy="369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i="0" lang="en-US" sz="18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It’s okay if your chart looks different as long as it has all of this information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Shape 173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</p:spPr>
        <p:txBody>
          <a:bodyPr anchorCtr="0" anchor="b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Day 3</a:t>
            </a:r>
          </a:p>
        </p:txBody>
      </p:sp>
      <p:sp>
        <p:nvSpPr>
          <p:cNvPr id="174" name="Shape 174"/>
          <p:cNvSpPr txBox="1"/>
          <p:nvPr>
            <p:ph idx="1" type="body"/>
          </p:nvPr>
        </p:nvSpPr>
        <p:spPr>
          <a:xfrm>
            <a:off x="457200" y="1600200"/>
            <a:ext cx="7467600" cy="4873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-US"/>
              <a:t>Obtain data from your egg to see if your hypothesis from day 2 was supported.</a:t>
            </a:r>
          </a:p>
          <a:p>
            <a:pPr indent="-228600" lvl="0" marL="457200">
              <a:spcBef>
                <a:spcPts val="0"/>
              </a:spcBef>
              <a:buAutoNum type="arabicPeriod"/>
            </a:pPr>
            <a:r>
              <a:rPr lang="en-US"/>
              <a:t>Clean up your labs and start working on your reports!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Shape 179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2"/>
              </a:buClr>
              <a:buSzPct val="25000"/>
              <a:buFont typeface="Libre Baskerville"/>
              <a:buNone/>
            </a:pPr>
            <a:r>
              <a:rPr b="0" i="0" lang="en-US" sz="3000" u="none" cap="small" strike="noStrike">
                <a:solidFill>
                  <a:schemeClr val="dk2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Egg Lab Report - </a:t>
            </a:r>
            <a:r>
              <a:rPr lang="en-US"/>
              <a:t>part I - IV write together!</a:t>
            </a:r>
          </a:p>
        </p:txBody>
      </p:sp>
      <p:sp>
        <p:nvSpPr>
          <p:cNvPr id="180" name="Shape 180"/>
          <p:cNvSpPr txBox="1"/>
          <p:nvPr>
            <p:ph idx="1" type="body"/>
          </p:nvPr>
        </p:nvSpPr>
        <p:spPr>
          <a:xfrm>
            <a:off x="457200" y="1600200"/>
            <a:ext cx="7467600" cy="487375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wrap="square" tIns="45700">
            <a:noAutofit/>
          </a:bodyPr>
          <a:lstStyle/>
          <a:p>
            <a:pPr indent="-274320" lvl="0" marL="274320" marR="0" rtl="0" algn="l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Char char="•"/>
            </a:pPr>
            <a:r>
              <a:rPr b="0" i="0" lang="en-US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Part I: abstract (include </a:t>
            </a:r>
            <a:r>
              <a:rPr lang="en-US"/>
              <a:t>your hypotheses)</a:t>
            </a: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Char char="•"/>
            </a:pPr>
            <a:r>
              <a:rPr b="0" i="0" lang="en-US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Part II: </a:t>
            </a:r>
            <a:r>
              <a:rPr lang="en-US"/>
              <a:t>introduction</a:t>
            </a: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Char char="•"/>
            </a:pPr>
            <a:r>
              <a:rPr b="0" i="0" lang="en-US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Part III: </a:t>
            </a:r>
            <a:r>
              <a:rPr lang="en-US"/>
              <a:t>materials and methods</a:t>
            </a: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Char char="•"/>
            </a:pPr>
            <a:r>
              <a:rPr b="0" i="0" lang="en-US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Part IV: Results (your data chart)</a:t>
            </a: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Char char="•"/>
            </a:pPr>
            <a:r>
              <a:rPr b="0" i="0" lang="en-US" sz="2400" u="none" cap="none" strike="noStrike">
                <a:solidFill>
                  <a:schemeClr val="dk1"/>
                </a:solidFill>
                <a:latin typeface="Libre Baskerville"/>
                <a:ea typeface="Libre Baskerville"/>
                <a:cs typeface="Libre Baskerville"/>
                <a:sym typeface="Libre Baskerville"/>
              </a:rPr>
              <a:t>Part V: Conclusion</a:t>
            </a:r>
          </a:p>
          <a:p>
            <a:pPr indent="-274320" lvl="0" marL="274320" marR="0" rtl="0" algn="l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Noto Sans Symbols"/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  <a:p>
            <a:pPr indent="-274320" lvl="0" marL="274320" marR="0" rtl="0" algn="l">
              <a:spcBef>
                <a:spcPts val="600"/>
              </a:spcBef>
              <a:buClr>
                <a:schemeClr val="accent1"/>
              </a:buClr>
              <a:buSzPct val="70000"/>
              <a:buFont typeface="Noto Sans Symbols"/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Libre Baskerville"/>
              <a:ea typeface="Libre Baskerville"/>
              <a:cs typeface="Libre Baskerville"/>
              <a:sym typeface="Libre Baskerville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Shape 185"/>
          <p:cNvSpPr txBox="1"/>
          <p:nvPr>
            <p:ph type="title"/>
          </p:nvPr>
        </p:nvSpPr>
        <p:spPr>
          <a:xfrm>
            <a:off x="457200" y="274637"/>
            <a:ext cx="7467600" cy="1143000"/>
          </a:xfrm>
          <a:prstGeom prst="rect">
            <a:avLst/>
          </a:prstGeom>
        </p:spPr>
        <p:txBody>
          <a:bodyPr anchorCtr="0" anchor="b" bIns="91425" lIns="91425" rIns="91425" wrap="square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Abstract and Introduction</a:t>
            </a:r>
          </a:p>
        </p:txBody>
      </p:sp>
      <p:sp>
        <p:nvSpPr>
          <p:cNvPr id="186" name="Shape 186"/>
          <p:cNvSpPr txBox="1"/>
          <p:nvPr>
            <p:ph idx="1" type="body"/>
          </p:nvPr>
        </p:nvSpPr>
        <p:spPr>
          <a:xfrm>
            <a:off x="457200" y="1600200"/>
            <a:ext cx="7467600" cy="4873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-US"/>
              <a:t>The </a:t>
            </a:r>
            <a:r>
              <a:rPr b="1" lang="en-US" u="sng"/>
              <a:t>abstract </a:t>
            </a:r>
            <a:r>
              <a:rPr lang="en-US"/>
              <a:t>should be a short paragraph describing what you were doing in this lab and why.  Include your two hypotheses!</a:t>
            </a:r>
          </a:p>
          <a:p>
            <a:pPr indent="0" lvl="0" mar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indent="-228600" lvl="0" marL="457200">
              <a:spcBef>
                <a:spcPts val="0"/>
              </a:spcBef>
            </a:pPr>
            <a:r>
              <a:rPr lang="en-US"/>
              <a:t>The </a:t>
            </a:r>
            <a:r>
              <a:rPr b="1" lang="en-US" u="sng"/>
              <a:t>introduction </a:t>
            </a:r>
            <a:r>
              <a:rPr lang="en-US"/>
              <a:t>should be about 2 paragraphs and include all the background information the reader needs to know to understand this lab (think about the info in your notes!)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riel">
  <a:themeElements>
    <a:clrScheme name="Oriel">
      <a:dk1>
        <a:srgbClr val="000000"/>
      </a:dk1>
      <a:lt1>
        <a:srgbClr val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